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</p:sldMasterIdLst>
  <p:notesMasterIdLst>
    <p:notesMasterId r:id="rId21"/>
  </p:notesMasterIdLst>
  <p:sldIdLst>
    <p:sldId id="665" r:id="rId4"/>
    <p:sldId id="259" r:id="rId5"/>
    <p:sldId id="432" r:id="rId6"/>
    <p:sldId id="639" r:id="rId7"/>
    <p:sldId id="670" r:id="rId8"/>
    <p:sldId id="669" r:id="rId9"/>
    <p:sldId id="668" r:id="rId10"/>
    <p:sldId id="667" r:id="rId11"/>
    <p:sldId id="666" r:id="rId12"/>
    <p:sldId id="671" r:id="rId13"/>
    <p:sldId id="672" r:id="rId14"/>
    <p:sldId id="673" r:id="rId15"/>
    <p:sldId id="674" r:id="rId16"/>
    <p:sldId id="675" r:id="rId17"/>
    <p:sldId id="676" r:id="rId18"/>
    <p:sldId id="660" r:id="rId19"/>
    <p:sldId id="6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B077BC82-E25F-455B-BA95-93C7488272CB}">
          <p14:sldIdLst>
            <p14:sldId id="665"/>
            <p14:sldId id="259"/>
          </p14:sldIdLst>
        </p14:section>
        <p14:section name="인트로" id="{14DDF9A8-9E09-4453-AAE5-36FF6A3D2616}">
          <p14:sldIdLst>
            <p14:sldId id="432"/>
          </p14:sldIdLst>
        </p14:section>
        <p14:section name="놀이 방법(교사)" id="{BCBFB40B-D310-4BB8-8A29-64D86F323A3A}">
          <p14:sldIdLst>
            <p14:sldId id="639"/>
            <p14:sldId id="670"/>
            <p14:sldId id="669"/>
            <p14:sldId id="668"/>
            <p14:sldId id="667"/>
            <p14:sldId id="666"/>
          </p14:sldIdLst>
        </p14:section>
        <p14:section name="놀이 활동(학생)" id="{F515A381-3F3C-4635-952B-D12F3F5716E9}">
          <p14:sldIdLst>
            <p14:sldId id="671"/>
            <p14:sldId id="672"/>
            <p14:sldId id="673"/>
            <p14:sldId id="674"/>
            <p14:sldId id="675"/>
            <p14:sldId id="676"/>
          </p14:sldIdLst>
        </p14:section>
        <p14:section name="놀이 활동(교사)" id="{3F691E5A-11D6-4F0F-8FA0-AB032CCD41A8}">
          <p14:sldIdLst>
            <p14:sldId id="660"/>
          </p14:sldIdLst>
        </p14:section>
        <p14:section name="놀이 활동(학생)" id="{6E8A5ED3-65AA-437C-9298-E296E3BE2F14}">
          <p14:sldIdLst>
            <p14:sldId id="6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BFB"/>
    <a:srgbClr val="DEEBF7"/>
    <a:srgbClr val="E2F0D9"/>
    <a:srgbClr val="F5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4BD55B-C1E7-4F30-9687-E7E263BE09FC}" v="16" dt="2025-03-24T08:47:20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ena Yejin Sung" userId="b864b871-800b-42a7-b8a2-f3738796fb63" providerId="ADAL" clId="{B64BD55B-C1E7-4F30-9687-E7E263BE09FC}"/>
    <pc:docChg chg="custSel modSld">
      <pc:chgData name="Selena Yejin Sung" userId="b864b871-800b-42a7-b8a2-f3738796fb63" providerId="ADAL" clId="{B64BD55B-C1E7-4F30-9687-E7E263BE09FC}" dt="2025-03-24T08:47:38.282" v="205"/>
      <pc:docMkLst>
        <pc:docMk/>
      </pc:docMkLst>
      <pc:sldChg chg="addSp delSp modSp mod">
        <pc:chgData name="Selena Yejin Sung" userId="b864b871-800b-42a7-b8a2-f3738796fb63" providerId="ADAL" clId="{B64BD55B-C1E7-4F30-9687-E7E263BE09FC}" dt="2025-03-24T08:46:31.797" v="186"/>
        <pc:sldMkLst>
          <pc:docMk/>
          <pc:sldMk cId="3433155924" sldId="639"/>
        </pc:sldMkLst>
        <pc:spChg chg="mod">
          <ac:chgData name="Selena Yejin Sung" userId="b864b871-800b-42a7-b8a2-f3738796fb63" providerId="ADAL" clId="{B64BD55B-C1E7-4F30-9687-E7E263BE09FC}" dt="2025-03-24T08:45:31.444" v="167"/>
          <ac:spMkLst>
            <pc:docMk/>
            <pc:sldMk cId="3433155924" sldId="639"/>
            <ac:spMk id="7" creationId="{FD51997F-512D-CFB1-8508-6E3C6FE45EDF}"/>
          </ac:spMkLst>
        </pc:spChg>
        <pc:spChg chg="mod">
          <ac:chgData name="Selena Yejin Sung" userId="b864b871-800b-42a7-b8a2-f3738796fb63" providerId="ADAL" clId="{B64BD55B-C1E7-4F30-9687-E7E263BE09FC}" dt="2025-03-24T08:45:31.444" v="167"/>
          <ac:spMkLst>
            <pc:docMk/>
            <pc:sldMk cId="3433155924" sldId="639"/>
            <ac:spMk id="9" creationId="{F35C0A25-7798-0878-4FC0-48A4B70D7524}"/>
          </ac:spMkLst>
        </pc:spChg>
        <pc:spChg chg="mod">
          <ac:chgData name="Selena Yejin Sung" userId="b864b871-800b-42a7-b8a2-f3738796fb63" providerId="ADAL" clId="{B64BD55B-C1E7-4F30-9687-E7E263BE09FC}" dt="2025-03-24T08:45:31.444" v="167"/>
          <ac:spMkLst>
            <pc:docMk/>
            <pc:sldMk cId="3433155924" sldId="639"/>
            <ac:spMk id="10" creationId="{DEA41478-F6CA-A49B-7D24-58E9A8049022}"/>
          </ac:spMkLst>
        </pc:spChg>
        <pc:spChg chg="mod">
          <ac:chgData name="Selena Yejin Sung" userId="b864b871-800b-42a7-b8a2-f3738796fb63" providerId="ADAL" clId="{B64BD55B-C1E7-4F30-9687-E7E263BE09FC}" dt="2025-03-24T08:45:31.444" v="167"/>
          <ac:spMkLst>
            <pc:docMk/>
            <pc:sldMk cId="3433155924" sldId="639"/>
            <ac:spMk id="11" creationId="{D5D9B92E-7F3C-6FC7-8980-52417A7A317B}"/>
          </ac:spMkLst>
        </pc:spChg>
        <pc:spChg chg="mod">
          <ac:chgData name="Selena Yejin Sung" userId="b864b871-800b-42a7-b8a2-f3738796fb63" providerId="ADAL" clId="{B64BD55B-C1E7-4F30-9687-E7E263BE09FC}" dt="2025-03-24T08:45:31.444" v="167"/>
          <ac:spMkLst>
            <pc:docMk/>
            <pc:sldMk cId="3433155924" sldId="639"/>
            <ac:spMk id="12" creationId="{C67CC95F-3F60-7335-A5B1-13C18E1CF42D}"/>
          </ac:spMkLst>
        </pc:spChg>
        <pc:spChg chg="mod">
          <ac:chgData name="Selena Yejin Sung" userId="b864b871-800b-42a7-b8a2-f3738796fb63" providerId="ADAL" clId="{B64BD55B-C1E7-4F30-9687-E7E263BE09FC}" dt="2025-03-24T08:45:31.444" v="167"/>
          <ac:spMkLst>
            <pc:docMk/>
            <pc:sldMk cId="3433155924" sldId="639"/>
            <ac:spMk id="13" creationId="{E0AADBCD-6C3F-2748-F2F8-0E37BB7CAA4A}"/>
          </ac:spMkLst>
        </pc:spChg>
        <pc:spChg chg="ord">
          <ac:chgData name="Selena Yejin Sung" userId="b864b871-800b-42a7-b8a2-f3738796fb63" providerId="ADAL" clId="{B64BD55B-C1E7-4F30-9687-E7E263BE09FC}" dt="2025-03-24T08:46:31.797" v="186"/>
          <ac:spMkLst>
            <pc:docMk/>
            <pc:sldMk cId="3433155924" sldId="639"/>
            <ac:spMk id="39" creationId="{F0A3F337-B5A3-4A6D-8E57-AECD92E45132}"/>
          </ac:spMkLst>
        </pc:spChg>
        <pc:spChg chg="del">
          <ac:chgData name="Selena Yejin Sung" userId="b864b871-800b-42a7-b8a2-f3738796fb63" providerId="ADAL" clId="{B64BD55B-C1E7-4F30-9687-E7E263BE09FC}" dt="2025-03-24T08:45:31.144" v="166" actId="478"/>
          <ac:spMkLst>
            <pc:docMk/>
            <pc:sldMk cId="3433155924" sldId="639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B64BD55B-C1E7-4F30-9687-E7E263BE09FC}" dt="2025-03-24T08:45:31.444" v="167"/>
          <ac:grpSpMkLst>
            <pc:docMk/>
            <pc:sldMk cId="3433155924" sldId="639"/>
            <ac:grpSpMk id="6" creationId="{308AE6EC-851F-278E-35E3-974C0A523F55}"/>
          </ac:grpSpMkLst>
        </pc:grpChg>
        <pc:grpChg chg="del">
          <ac:chgData name="Selena Yejin Sung" userId="b864b871-800b-42a7-b8a2-f3738796fb63" providerId="ADAL" clId="{B64BD55B-C1E7-4F30-9687-E7E263BE09FC}" dt="2025-03-24T08:45:31.144" v="166" actId="478"/>
          <ac:grpSpMkLst>
            <pc:docMk/>
            <pc:sldMk cId="3433155924" sldId="63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2:16.307" v="42" actId="1036"/>
          <ac:picMkLst>
            <pc:docMk/>
            <pc:sldMk cId="3433155924" sldId="639"/>
            <ac:picMk id="3" creationId="{13FA571B-035A-2A99-53A7-B0484EFB9070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6:22.379" v="181" actId="166"/>
        <pc:sldMkLst>
          <pc:docMk/>
          <pc:sldMk cId="1850597321" sldId="666"/>
        </pc:sldMkLst>
        <pc:spChg chg="mod">
          <ac:chgData name="Selena Yejin Sung" userId="b864b871-800b-42a7-b8a2-f3738796fb63" providerId="ADAL" clId="{B64BD55B-C1E7-4F30-9687-E7E263BE09FC}" dt="2025-03-24T08:45:12.318" v="165"/>
          <ac:spMkLst>
            <pc:docMk/>
            <pc:sldMk cId="1850597321" sldId="666"/>
            <ac:spMk id="7" creationId="{E8089796-0532-95AD-B1B5-1C0A47589C82}"/>
          </ac:spMkLst>
        </pc:spChg>
        <pc:spChg chg="mod">
          <ac:chgData name="Selena Yejin Sung" userId="b864b871-800b-42a7-b8a2-f3738796fb63" providerId="ADAL" clId="{B64BD55B-C1E7-4F30-9687-E7E263BE09FC}" dt="2025-03-24T08:45:12.318" v="165"/>
          <ac:spMkLst>
            <pc:docMk/>
            <pc:sldMk cId="1850597321" sldId="666"/>
            <ac:spMk id="9" creationId="{508E5A5D-51EC-FF70-CD59-AC4D050CAB76}"/>
          </ac:spMkLst>
        </pc:spChg>
        <pc:spChg chg="mod">
          <ac:chgData name="Selena Yejin Sung" userId="b864b871-800b-42a7-b8a2-f3738796fb63" providerId="ADAL" clId="{B64BD55B-C1E7-4F30-9687-E7E263BE09FC}" dt="2025-03-24T08:45:12.318" v="165"/>
          <ac:spMkLst>
            <pc:docMk/>
            <pc:sldMk cId="1850597321" sldId="666"/>
            <ac:spMk id="10" creationId="{83B2F8D7-3070-DDB9-818B-7E5B7CF43D66}"/>
          </ac:spMkLst>
        </pc:spChg>
        <pc:spChg chg="mod">
          <ac:chgData name="Selena Yejin Sung" userId="b864b871-800b-42a7-b8a2-f3738796fb63" providerId="ADAL" clId="{B64BD55B-C1E7-4F30-9687-E7E263BE09FC}" dt="2025-03-24T08:45:12.318" v="165"/>
          <ac:spMkLst>
            <pc:docMk/>
            <pc:sldMk cId="1850597321" sldId="666"/>
            <ac:spMk id="11" creationId="{BA06DB10-DB36-619C-F073-FC168910C25E}"/>
          </ac:spMkLst>
        </pc:spChg>
        <pc:spChg chg="mod">
          <ac:chgData name="Selena Yejin Sung" userId="b864b871-800b-42a7-b8a2-f3738796fb63" providerId="ADAL" clId="{B64BD55B-C1E7-4F30-9687-E7E263BE09FC}" dt="2025-03-24T08:45:12.318" v="165"/>
          <ac:spMkLst>
            <pc:docMk/>
            <pc:sldMk cId="1850597321" sldId="666"/>
            <ac:spMk id="12" creationId="{07266A0B-CE00-E9ED-FDA8-FD57515A7297}"/>
          </ac:spMkLst>
        </pc:spChg>
        <pc:spChg chg="mod">
          <ac:chgData name="Selena Yejin Sung" userId="b864b871-800b-42a7-b8a2-f3738796fb63" providerId="ADAL" clId="{B64BD55B-C1E7-4F30-9687-E7E263BE09FC}" dt="2025-03-24T08:45:12.318" v="165"/>
          <ac:spMkLst>
            <pc:docMk/>
            <pc:sldMk cId="1850597321" sldId="666"/>
            <ac:spMk id="13" creationId="{8F7F7D56-B495-7653-2DFD-AB817DC19578}"/>
          </ac:spMkLst>
        </pc:spChg>
        <pc:spChg chg="mod">
          <ac:chgData name="Selena Yejin Sung" userId="b864b871-800b-42a7-b8a2-f3738796fb63" providerId="ADAL" clId="{B64BD55B-C1E7-4F30-9687-E7E263BE09FC}" dt="2025-03-24T08:46:16.933" v="179"/>
          <ac:spMkLst>
            <pc:docMk/>
            <pc:sldMk cId="1850597321" sldId="666"/>
            <ac:spMk id="15" creationId="{54FA9293-31CC-3EDA-507D-DB2D03C9EA96}"/>
          </ac:spMkLst>
        </pc:spChg>
        <pc:spChg chg="mod">
          <ac:chgData name="Selena Yejin Sung" userId="b864b871-800b-42a7-b8a2-f3738796fb63" providerId="ADAL" clId="{B64BD55B-C1E7-4F30-9687-E7E263BE09FC}" dt="2025-03-24T08:46:16.933" v="179"/>
          <ac:spMkLst>
            <pc:docMk/>
            <pc:sldMk cId="1850597321" sldId="666"/>
            <ac:spMk id="16" creationId="{E19B1853-7A36-880E-FE70-976944C3558F}"/>
          </ac:spMkLst>
        </pc:spChg>
        <pc:spChg chg="mod">
          <ac:chgData name="Selena Yejin Sung" userId="b864b871-800b-42a7-b8a2-f3738796fb63" providerId="ADAL" clId="{B64BD55B-C1E7-4F30-9687-E7E263BE09FC}" dt="2025-03-24T08:46:16.933" v="179"/>
          <ac:spMkLst>
            <pc:docMk/>
            <pc:sldMk cId="1850597321" sldId="666"/>
            <ac:spMk id="17" creationId="{9DFDF421-DE31-28D9-2247-158D0D1894E9}"/>
          </ac:spMkLst>
        </pc:spChg>
        <pc:spChg chg="mod">
          <ac:chgData name="Selena Yejin Sung" userId="b864b871-800b-42a7-b8a2-f3738796fb63" providerId="ADAL" clId="{B64BD55B-C1E7-4F30-9687-E7E263BE09FC}" dt="2025-03-24T08:46:16.933" v="179"/>
          <ac:spMkLst>
            <pc:docMk/>
            <pc:sldMk cId="1850597321" sldId="666"/>
            <ac:spMk id="18" creationId="{DFF7D52B-323A-D5C7-FCBB-61493D236F20}"/>
          </ac:spMkLst>
        </pc:spChg>
        <pc:spChg chg="mod">
          <ac:chgData name="Selena Yejin Sung" userId="b864b871-800b-42a7-b8a2-f3738796fb63" providerId="ADAL" clId="{B64BD55B-C1E7-4F30-9687-E7E263BE09FC}" dt="2025-03-24T08:46:16.933" v="179"/>
          <ac:spMkLst>
            <pc:docMk/>
            <pc:sldMk cId="1850597321" sldId="666"/>
            <ac:spMk id="19" creationId="{22ED057F-F7BA-EAD2-4627-F1C4A1C5DCE4}"/>
          </ac:spMkLst>
        </pc:spChg>
        <pc:spChg chg="mod">
          <ac:chgData name="Selena Yejin Sung" userId="b864b871-800b-42a7-b8a2-f3738796fb63" providerId="ADAL" clId="{B64BD55B-C1E7-4F30-9687-E7E263BE09FC}" dt="2025-03-24T08:46:16.933" v="179"/>
          <ac:spMkLst>
            <pc:docMk/>
            <pc:sldMk cId="1850597321" sldId="666"/>
            <ac:spMk id="20" creationId="{FDC7A385-0E0D-85A8-4D38-1C30E78C017D}"/>
          </ac:spMkLst>
        </pc:spChg>
        <pc:spChg chg="ord">
          <ac:chgData name="Selena Yejin Sung" userId="b864b871-800b-42a7-b8a2-f3738796fb63" providerId="ADAL" clId="{B64BD55B-C1E7-4F30-9687-E7E263BE09FC}" dt="2025-03-24T08:46:22.379" v="181" actId="166"/>
          <ac:spMkLst>
            <pc:docMk/>
            <pc:sldMk cId="1850597321" sldId="666"/>
            <ac:spMk id="39" creationId="{F0A3F337-B5A3-4A6D-8E57-AECD92E45132}"/>
          </ac:spMkLst>
        </pc:spChg>
        <pc:spChg chg="del">
          <ac:chgData name="Selena Yejin Sung" userId="b864b871-800b-42a7-b8a2-f3738796fb63" providerId="ADAL" clId="{B64BD55B-C1E7-4F30-9687-E7E263BE09FC}" dt="2025-03-24T08:45:12.049" v="164" actId="478"/>
          <ac:spMkLst>
            <pc:docMk/>
            <pc:sldMk cId="1850597321" sldId="666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B64BD55B-C1E7-4F30-9687-E7E263BE09FC}" dt="2025-03-24T08:45:12.318" v="165"/>
          <ac:grpSpMkLst>
            <pc:docMk/>
            <pc:sldMk cId="1850597321" sldId="666"/>
            <ac:grpSpMk id="6" creationId="{DFD0BFA1-BD16-32A8-B3F2-67C02678F618}"/>
          </ac:grpSpMkLst>
        </pc:grpChg>
        <pc:grpChg chg="add mod">
          <ac:chgData name="Selena Yejin Sung" userId="b864b871-800b-42a7-b8a2-f3738796fb63" providerId="ADAL" clId="{B64BD55B-C1E7-4F30-9687-E7E263BE09FC}" dt="2025-03-24T08:46:16.933" v="179"/>
          <ac:grpSpMkLst>
            <pc:docMk/>
            <pc:sldMk cId="1850597321" sldId="666"/>
            <ac:grpSpMk id="14" creationId="{D69FE0EB-0B50-65E6-619A-7350DDFB0CDD}"/>
          </ac:grpSpMkLst>
        </pc:grpChg>
        <pc:grpChg chg="del">
          <ac:chgData name="Selena Yejin Sung" userId="b864b871-800b-42a7-b8a2-f3738796fb63" providerId="ADAL" clId="{B64BD55B-C1E7-4F30-9687-E7E263BE09FC}" dt="2025-03-24T08:45:12.049" v="164" actId="478"/>
          <ac:grpSpMkLst>
            <pc:docMk/>
            <pc:sldMk cId="1850597321" sldId="666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4:56.073" v="163" actId="1035"/>
          <ac:picMkLst>
            <pc:docMk/>
            <pc:sldMk cId="1850597321" sldId="666"/>
            <ac:picMk id="3" creationId="{D8346A66-9045-CA53-13F2-1F6A524D5B47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6:25.238" v="182"/>
        <pc:sldMkLst>
          <pc:docMk/>
          <pc:sldMk cId="2775565781" sldId="667"/>
        </pc:sldMkLst>
        <pc:spChg chg="mod">
          <ac:chgData name="Selena Yejin Sung" userId="b864b871-800b-42a7-b8a2-f3738796fb63" providerId="ADAL" clId="{B64BD55B-C1E7-4F30-9687-E7E263BE09FC}" dt="2025-03-24T08:46:06.319" v="178"/>
          <ac:spMkLst>
            <pc:docMk/>
            <pc:sldMk cId="2775565781" sldId="667"/>
            <ac:spMk id="6" creationId="{19D68F3E-20BF-18D8-8E6C-C2622F8623A7}"/>
          </ac:spMkLst>
        </pc:spChg>
        <pc:spChg chg="mod">
          <ac:chgData name="Selena Yejin Sung" userId="b864b871-800b-42a7-b8a2-f3738796fb63" providerId="ADAL" clId="{B64BD55B-C1E7-4F30-9687-E7E263BE09FC}" dt="2025-03-24T08:46:06.319" v="178"/>
          <ac:spMkLst>
            <pc:docMk/>
            <pc:sldMk cId="2775565781" sldId="667"/>
            <ac:spMk id="7" creationId="{016E8497-CBB3-D7E8-27F7-2938BB4168DA}"/>
          </ac:spMkLst>
        </pc:spChg>
        <pc:spChg chg="mod">
          <ac:chgData name="Selena Yejin Sung" userId="b864b871-800b-42a7-b8a2-f3738796fb63" providerId="ADAL" clId="{B64BD55B-C1E7-4F30-9687-E7E263BE09FC}" dt="2025-03-24T08:46:06.319" v="178"/>
          <ac:spMkLst>
            <pc:docMk/>
            <pc:sldMk cId="2775565781" sldId="667"/>
            <ac:spMk id="9" creationId="{EF341A8F-1CAE-A552-ED21-B12D699C6C7B}"/>
          </ac:spMkLst>
        </pc:spChg>
        <pc:spChg chg="mod">
          <ac:chgData name="Selena Yejin Sung" userId="b864b871-800b-42a7-b8a2-f3738796fb63" providerId="ADAL" clId="{B64BD55B-C1E7-4F30-9687-E7E263BE09FC}" dt="2025-03-24T08:46:06.319" v="178"/>
          <ac:spMkLst>
            <pc:docMk/>
            <pc:sldMk cId="2775565781" sldId="667"/>
            <ac:spMk id="10" creationId="{C80B4167-11F5-DB13-361E-504C91BE7890}"/>
          </ac:spMkLst>
        </pc:spChg>
        <pc:spChg chg="mod">
          <ac:chgData name="Selena Yejin Sung" userId="b864b871-800b-42a7-b8a2-f3738796fb63" providerId="ADAL" clId="{B64BD55B-C1E7-4F30-9687-E7E263BE09FC}" dt="2025-03-24T08:46:06.319" v="178"/>
          <ac:spMkLst>
            <pc:docMk/>
            <pc:sldMk cId="2775565781" sldId="667"/>
            <ac:spMk id="11" creationId="{0240D163-A771-86AE-7819-2FABB55B49F0}"/>
          </ac:spMkLst>
        </pc:spChg>
        <pc:spChg chg="mod">
          <ac:chgData name="Selena Yejin Sung" userId="b864b871-800b-42a7-b8a2-f3738796fb63" providerId="ADAL" clId="{B64BD55B-C1E7-4F30-9687-E7E263BE09FC}" dt="2025-03-24T08:46:06.319" v="178"/>
          <ac:spMkLst>
            <pc:docMk/>
            <pc:sldMk cId="2775565781" sldId="667"/>
            <ac:spMk id="12" creationId="{B696DDB7-0963-280E-B83B-B0C5407B1BCB}"/>
          </ac:spMkLst>
        </pc:spChg>
        <pc:spChg chg="ord">
          <ac:chgData name="Selena Yejin Sung" userId="b864b871-800b-42a7-b8a2-f3738796fb63" providerId="ADAL" clId="{B64BD55B-C1E7-4F30-9687-E7E263BE09FC}" dt="2025-03-24T08:46:25.238" v="182"/>
          <ac:spMkLst>
            <pc:docMk/>
            <pc:sldMk cId="2775565781" sldId="667"/>
            <ac:spMk id="39" creationId="{F0A3F337-B5A3-4A6D-8E57-AECD92E45132}"/>
          </ac:spMkLst>
        </pc:spChg>
        <pc:spChg chg="del">
          <ac:chgData name="Selena Yejin Sung" userId="b864b871-800b-42a7-b8a2-f3738796fb63" providerId="ADAL" clId="{B64BD55B-C1E7-4F30-9687-E7E263BE09FC}" dt="2025-03-24T08:46:03.846" v="177" actId="478"/>
          <ac:spMkLst>
            <pc:docMk/>
            <pc:sldMk cId="2775565781" sldId="667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B64BD55B-C1E7-4F30-9687-E7E263BE09FC}" dt="2025-03-24T08:46:06.319" v="178"/>
          <ac:grpSpMkLst>
            <pc:docMk/>
            <pc:sldMk cId="2775565781" sldId="667"/>
            <ac:grpSpMk id="3" creationId="{6C2F821E-B44A-4BFB-DFD0-1F98CE2CA691}"/>
          </ac:grpSpMkLst>
        </pc:grpChg>
        <pc:grpChg chg="del">
          <ac:chgData name="Selena Yejin Sung" userId="b864b871-800b-42a7-b8a2-f3738796fb63" providerId="ADAL" clId="{B64BD55B-C1E7-4F30-9687-E7E263BE09FC}" dt="2025-03-24T08:46:03.846" v="177" actId="478"/>
          <ac:grpSpMkLst>
            <pc:docMk/>
            <pc:sldMk cId="2775565781" sldId="667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4:22.744" v="145"/>
          <ac:picMkLst>
            <pc:docMk/>
            <pc:sldMk cId="2775565781" sldId="667"/>
            <ac:picMk id="2" creationId="{65A8B036-82FF-3886-87DF-AF0A402B8676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6:26.983" v="183"/>
        <pc:sldMkLst>
          <pc:docMk/>
          <pc:sldMk cId="2018107018" sldId="668"/>
        </pc:sldMkLst>
        <pc:spChg chg="mod">
          <ac:chgData name="Selena Yejin Sung" userId="b864b871-800b-42a7-b8a2-f3738796fb63" providerId="ADAL" clId="{B64BD55B-C1E7-4F30-9687-E7E263BE09FC}" dt="2025-03-24T08:45:52.992" v="173"/>
          <ac:spMkLst>
            <pc:docMk/>
            <pc:sldMk cId="2018107018" sldId="668"/>
            <ac:spMk id="7" creationId="{A93233AB-7E74-3CF4-A2A8-8B3BA5BD69E0}"/>
          </ac:spMkLst>
        </pc:spChg>
        <pc:spChg chg="mod">
          <ac:chgData name="Selena Yejin Sung" userId="b864b871-800b-42a7-b8a2-f3738796fb63" providerId="ADAL" clId="{B64BD55B-C1E7-4F30-9687-E7E263BE09FC}" dt="2025-03-24T08:45:52.992" v="173"/>
          <ac:spMkLst>
            <pc:docMk/>
            <pc:sldMk cId="2018107018" sldId="668"/>
            <ac:spMk id="9" creationId="{2328B406-9D5B-1598-6C32-BFACEFF16934}"/>
          </ac:spMkLst>
        </pc:spChg>
        <pc:spChg chg="mod">
          <ac:chgData name="Selena Yejin Sung" userId="b864b871-800b-42a7-b8a2-f3738796fb63" providerId="ADAL" clId="{B64BD55B-C1E7-4F30-9687-E7E263BE09FC}" dt="2025-03-24T08:45:52.992" v="173"/>
          <ac:spMkLst>
            <pc:docMk/>
            <pc:sldMk cId="2018107018" sldId="668"/>
            <ac:spMk id="10" creationId="{14B0FF54-D297-2D90-FCB9-5B7C353A4C8E}"/>
          </ac:spMkLst>
        </pc:spChg>
        <pc:spChg chg="mod">
          <ac:chgData name="Selena Yejin Sung" userId="b864b871-800b-42a7-b8a2-f3738796fb63" providerId="ADAL" clId="{B64BD55B-C1E7-4F30-9687-E7E263BE09FC}" dt="2025-03-24T08:45:52.992" v="173"/>
          <ac:spMkLst>
            <pc:docMk/>
            <pc:sldMk cId="2018107018" sldId="668"/>
            <ac:spMk id="11" creationId="{FE257041-A85E-16C0-853D-517AC1AEFE47}"/>
          </ac:spMkLst>
        </pc:spChg>
        <pc:spChg chg="mod">
          <ac:chgData name="Selena Yejin Sung" userId="b864b871-800b-42a7-b8a2-f3738796fb63" providerId="ADAL" clId="{B64BD55B-C1E7-4F30-9687-E7E263BE09FC}" dt="2025-03-24T08:45:52.992" v="173"/>
          <ac:spMkLst>
            <pc:docMk/>
            <pc:sldMk cId="2018107018" sldId="668"/>
            <ac:spMk id="12" creationId="{EB3A5EB7-3CE1-FD1F-D855-A9D463FDE70F}"/>
          </ac:spMkLst>
        </pc:spChg>
        <pc:spChg chg="mod">
          <ac:chgData name="Selena Yejin Sung" userId="b864b871-800b-42a7-b8a2-f3738796fb63" providerId="ADAL" clId="{B64BD55B-C1E7-4F30-9687-E7E263BE09FC}" dt="2025-03-24T08:45:52.992" v="173"/>
          <ac:spMkLst>
            <pc:docMk/>
            <pc:sldMk cId="2018107018" sldId="668"/>
            <ac:spMk id="13" creationId="{61A1D97B-0F26-C8C3-1166-75B88AC9A4F5}"/>
          </ac:spMkLst>
        </pc:spChg>
        <pc:spChg chg="ord">
          <ac:chgData name="Selena Yejin Sung" userId="b864b871-800b-42a7-b8a2-f3738796fb63" providerId="ADAL" clId="{B64BD55B-C1E7-4F30-9687-E7E263BE09FC}" dt="2025-03-24T08:46:26.983" v="183"/>
          <ac:spMkLst>
            <pc:docMk/>
            <pc:sldMk cId="2018107018" sldId="668"/>
            <ac:spMk id="39" creationId="{F0A3F337-B5A3-4A6D-8E57-AECD92E45132}"/>
          </ac:spMkLst>
        </pc:spChg>
        <pc:spChg chg="del">
          <ac:chgData name="Selena Yejin Sung" userId="b864b871-800b-42a7-b8a2-f3738796fb63" providerId="ADAL" clId="{B64BD55B-C1E7-4F30-9687-E7E263BE09FC}" dt="2025-03-24T08:45:54.331" v="174" actId="478"/>
          <ac:spMkLst>
            <pc:docMk/>
            <pc:sldMk cId="2018107018" sldId="668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B64BD55B-C1E7-4F30-9687-E7E263BE09FC}" dt="2025-03-24T08:45:52.992" v="173"/>
          <ac:grpSpMkLst>
            <pc:docMk/>
            <pc:sldMk cId="2018107018" sldId="668"/>
            <ac:grpSpMk id="6" creationId="{9E808CAA-6648-1142-74A8-6B1CEA5B909D}"/>
          </ac:grpSpMkLst>
        </pc:grpChg>
        <pc:grpChg chg="del">
          <ac:chgData name="Selena Yejin Sung" userId="b864b871-800b-42a7-b8a2-f3738796fb63" providerId="ADAL" clId="{B64BD55B-C1E7-4F30-9687-E7E263BE09FC}" dt="2025-03-24T08:45:52.799" v="172" actId="478"/>
          <ac:grpSpMkLst>
            <pc:docMk/>
            <pc:sldMk cId="2018107018" sldId="668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3:56.043" v="144" actId="1036"/>
          <ac:picMkLst>
            <pc:docMk/>
            <pc:sldMk cId="2018107018" sldId="668"/>
            <ac:picMk id="3" creationId="{FE54A75E-44D9-CA09-9135-E6AD11D06B4D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6:28.454" v="184"/>
        <pc:sldMkLst>
          <pc:docMk/>
          <pc:sldMk cId="996951008" sldId="669"/>
        </pc:sldMkLst>
        <pc:spChg chg="mod">
          <ac:chgData name="Selena Yejin Sung" userId="b864b871-800b-42a7-b8a2-f3738796fb63" providerId="ADAL" clId="{B64BD55B-C1E7-4F30-9687-E7E263BE09FC}" dt="2025-03-24T08:45:45.625" v="171"/>
          <ac:spMkLst>
            <pc:docMk/>
            <pc:sldMk cId="996951008" sldId="669"/>
            <ac:spMk id="7" creationId="{B923F457-E51C-788D-205E-C6C51BA52041}"/>
          </ac:spMkLst>
        </pc:spChg>
        <pc:spChg chg="mod">
          <ac:chgData name="Selena Yejin Sung" userId="b864b871-800b-42a7-b8a2-f3738796fb63" providerId="ADAL" clId="{B64BD55B-C1E7-4F30-9687-E7E263BE09FC}" dt="2025-03-24T08:45:45.625" v="171"/>
          <ac:spMkLst>
            <pc:docMk/>
            <pc:sldMk cId="996951008" sldId="669"/>
            <ac:spMk id="9" creationId="{0B205D26-B9BE-9FDF-5C17-BEBC8B674F47}"/>
          </ac:spMkLst>
        </pc:spChg>
        <pc:spChg chg="mod">
          <ac:chgData name="Selena Yejin Sung" userId="b864b871-800b-42a7-b8a2-f3738796fb63" providerId="ADAL" clId="{B64BD55B-C1E7-4F30-9687-E7E263BE09FC}" dt="2025-03-24T08:45:45.625" v="171"/>
          <ac:spMkLst>
            <pc:docMk/>
            <pc:sldMk cId="996951008" sldId="669"/>
            <ac:spMk id="10" creationId="{52396513-E614-7527-3E04-B73C46EA61D3}"/>
          </ac:spMkLst>
        </pc:spChg>
        <pc:spChg chg="mod">
          <ac:chgData name="Selena Yejin Sung" userId="b864b871-800b-42a7-b8a2-f3738796fb63" providerId="ADAL" clId="{B64BD55B-C1E7-4F30-9687-E7E263BE09FC}" dt="2025-03-24T08:45:45.625" v="171"/>
          <ac:spMkLst>
            <pc:docMk/>
            <pc:sldMk cId="996951008" sldId="669"/>
            <ac:spMk id="11" creationId="{FB1A1435-5FF9-9205-F6B5-8B1A4E3C26E6}"/>
          </ac:spMkLst>
        </pc:spChg>
        <pc:spChg chg="mod">
          <ac:chgData name="Selena Yejin Sung" userId="b864b871-800b-42a7-b8a2-f3738796fb63" providerId="ADAL" clId="{B64BD55B-C1E7-4F30-9687-E7E263BE09FC}" dt="2025-03-24T08:45:45.625" v="171"/>
          <ac:spMkLst>
            <pc:docMk/>
            <pc:sldMk cId="996951008" sldId="669"/>
            <ac:spMk id="12" creationId="{F1E3FBF6-5440-2E56-4DBD-168F598FBF59}"/>
          </ac:spMkLst>
        </pc:spChg>
        <pc:spChg chg="mod">
          <ac:chgData name="Selena Yejin Sung" userId="b864b871-800b-42a7-b8a2-f3738796fb63" providerId="ADAL" clId="{B64BD55B-C1E7-4F30-9687-E7E263BE09FC}" dt="2025-03-24T08:45:45.625" v="171"/>
          <ac:spMkLst>
            <pc:docMk/>
            <pc:sldMk cId="996951008" sldId="669"/>
            <ac:spMk id="13" creationId="{A2B73CCD-8D9E-F07E-319E-9143767E4D58}"/>
          </ac:spMkLst>
        </pc:spChg>
        <pc:spChg chg="ord">
          <ac:chgData name="Selena Yejin Sung" userId="b864b871-800b-42a7-b8a2-f3738796fb63" providerId="ADAL" clId="{B64BD55B-C1E7-4F30-9687-E7E263BE09FC}" dt="2025-03-24T08:46:28.454" v="184"/>
          <ac:spMkLst>
            <pc:docMk/>
            <pc:sldMk cId="996951008" sldId="669"/>
            <ac:spMk id="39" creationId="{F0A3F337-B5A3-4A6D-8E57-AECD92E45132}"/>
          </ac:spMkLst>
        </pc:spChg>
        <pc:spChg chg="del">
          <ac:chgData name="Selena Yejin Sung" userId="b864b871-800b-42a7-b8a2-f3738796fb63" providerId="ADAL" clId="{B64BD55B-C1E7-4F30-9687-E7E263BE09FC}" dt="2025-03-24T08:45:55.986" v="175" actId="478"/>
          <ac:spMkLst>
            <pc:docMk/>
            <pc:sldMk cId="996951008" sldId="669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B64BD55B-C1E7-4F30-9687-E7E263BE09FC}" dt="2025-03-24T08:45:45.625" v="171"/>
          <ac:grpSpMkLst>
            <pc:docMk/>
            <pc:sldMk cId="996951008" sldId="669"/>
            <ac:grpSpMk id="6" creationId="{374D3D22-0A51-38F7-330B-518DDFCC0F28}"/>
          </ac:grpSpMkLst>
        </pc:grpChg>
        <pc:grpChg chg="del">
          <ac:chgData name="Selena Yejin Sung" userId="b864b871-800b-42a7-b8a2-f3738796fb63" providerId="ADAL" clId="{B64BD55B-C1E7-4F30-9687-E7E263BE09FC}" dt="2025-03-24T08:45:45.408" v="170" actId="478"/>
          <ac:grpSpMkLst>
            <pc:docMk/>
            <pc:sldMk cId="996951008" sldId="66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3:23.440" v="119" actId="1037"/>
          <ac:picMkLst>
            <pc:docMk/>
            <pc:sldMk cId="996951008" sldId="669"/>
            <ac:picMk id="3" creationId="{0C47B681-B40F-6683-39B2-CC759A30C9CC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6:30.125" v="185"/>
        <pc:sldMkLst>
          <pc:docMk/>
          <pc:sldMk cId="3889661344" sldId="670"/>
        </pc:sldMkLst>
        <pc:spChg chg="mod">
          <ac:chgData name="Selena Yejin Sung" userId="b864b871-800b-42a7-b8a2-f3738796fb63" providerId="ADAL" clId="{B64BD55B-C1E7-4F30-9687-E7E263BE09FC}" dt="2025-03-24T08:45:39.376" v="169"/>
          <ac:spMkLst>
            <pc:docMk/>
            <pc:sldMk cId="3889661344" sldId="670"/>
            <ac:spMk id="7" creationId="{0133D495-D4AE-C05C-8D7E-020BDCA0903C}"/>
          </ac:spMkLst>
        </pc:spChg>
        <pc:spChg chg="mod">
          <ac:chgData name="Selena Yejin Sung" userId="b864b871-800b-42a7-b8a2-f3738796fb63" providerId="ADAL" clId="{B64BD55B-C1E7-4F30-9687-E7E263BE09FC}" dt="2025-03-24T08:45:39.376" v="169"/>
          <ac:spMkLst>
            <pc:docMk/>
            <pc:sldMk cId="3889661344" sldId="670"/>
            <ac:spMk id="9" creationId="{095DD52F-0533-DEC7-D81D-9CBC337B85B4}"/>
          </ac:spMkLst>
        </pc:spChg>
        <pc:spChg chg="mod">
          <ac:chgData name="Selena Yejin Sung" userId="b864b871-800b-42a7-b8a2-f3738796fb63" providerId="ADAL" clId="{B64BD55B-C1E7-4F30-9687-E7E263BE09FC}" dt="2025-03-24T08:45:39.376" v="169"/>
          <ac:spMkLst>
            <pc:docMk/>
            <pc:sldMk cId="3889661344" sldId="670"/>
            <ac:spMk id="10" creationId="{D7535763-9594-34AB-A34B-7001DB2FBA48}"/>
          </ac:spMkLst>
        </pc:spChg>
        <pc:spChg chg="mod">
          <ac:chgData name="Selena Yejin Sung" userId="b864b871-800b-42a7-b8a2-f3738796fb63" providerId="ADAL" clId="{B64BD55B-C1E7-4F30-9687-E7E263BE09FC}" dt="2025-03-24T08:45:39.376" v="169"/>
          <ac:spMkLst>
            <pc:docMk/>
            <pc:sldMk cId="3889661344" sldId="670"/>
            <ac:spMk id="11" creationId="{17F71054-6FEE-3B27-012B-271847BB9E55}"/>
          </ac:spMkLst>
        </pc:spChg>
        <pc:spChg chg="mod">
          <ac:chgData name="Selena Yejin Sung" userId="b864b871-800b-42a7-b8a2-f3738796fb63" providerId="ADAL" clId="{B64BD55B-C1E7-4F30-9687-E7E263BE09FC}" dt="2025-03-24T08:45:39.376" v="169"/>
          <ac:spMkLst>
            <pc:docMk/>
            <pc:sldMk cId="3889661344" sldId="670"/>
            <ac:spMk id="12" creationId="{B258196B-017D-0901-EAB1-CF2651022248}"/>
          </ac:spMkLst>
        </pc:spChg>
        <pc:spChg chg="mod">
          <ac:chgData name="Selena Yejin Sung" userId="b864b871-800b-42a7-b8a2-f3738796fb63" providerId="ADAL" clId="{B64BD55B-C1E7-4F30-9687-E7E263BE09FC}" dt="2025-03-24T08:45:39.376" v="169"/>
          <ac:spMkLst>
            <pc:docMk/>
            <pc:sldMk cId="3889661344" sldId="670"/>
            <ac:spMk id="13" creationId="{99289B0F-6B0E-E2A2-8722-3B0DF5B97740}"/>
          </ac:spMkLst>
        </pc:spChg>
        <pc:spChg chg="ord">
          <ac:chgData name="Selena Yejin Sung" userId="b864b871-800b-42a7-b8a2-f3738796fb63" providerId="ADAL" clId="{B64BD55B-C1E7-4F30-9687-E7E263BE09FC}" dt="2025-03-24T08:46:30.125" v="185"/>
          <ac:spMkLst>
            <pc:docMk/>
            <pc:sldMk cId="3889661344" sldId="670"/>
            <ac:spMk id="39" creationId="{F0A3F337-B5A3-4A6D-8E57-AECD92E45132}"/>
          </ac:spMkLst>
        </pc:spChg>
        <pc:spChg chg="del">
          <ac:chgData name="Selena Yejin Sung" userId="b864b871-800b-42a7-b8a2-f3738796fb63" providerId="ADAL" clId="{B64BD55B-C1E7-4F30-9687-E7E263BE09FC}" dt="2025-03-24T08:45:57.443" v="176" actId="478"/>
          <ac:spMkLst>
            <pc:docMk/>
            <pc:sldMk cId="3889661344" sldId="670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B64BD55B-C1E7-4F30-9687-E7E263BE09FC}" dt="2025-03-24T08:45:39.376" v="169"/>
          <ac:grpSpMkLst>
            <pc:docMk/>
            <pc:sldMk cId="3889661344" sldId="670"/>
            <ac:grpSpMk id="6" creationId="{CF98EB20-1BCD-4767-1A09-4801065A3AD2}"/>
          </ac:grpSpMkLst>
        </pc:grpChg>
        <pc:grpChg chg="del">
          <ac:chgData name="Selena Yejin Sung" userId="b864b871-800b-42a7-b8a2-f3738796fb63" providerId="ADAL" clId="{B64BD55B-C1E7-4F30-9687-E7E263BE09FC}" dt="2025-03-24T08:45:38.986" v="168" actId="478"/>
          <ac:grpSpMkLst>
            <pc:docMk/>
            <pc:sldMk cId="3889661344" sldId="670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2:50.401" v="77" actId="1036"/>
          <ac:picMkLst>
            <pc:docMk/>
            <pc:sldMk cId="3889661344" sldId="670"/>
            <ac:picMk id="3" creationId="{65854511-F4A5-8D29-8104-136D20E22C31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7:38.282" v="205"/>
        <pc:sldMkLst>
          <pc:docMk/>
          <pc:sldMk cId="1286479514" sldId="671"/>
        </pc:sldMkLst>
        <pc:spChg chg="mod">
          <ac:chgData name="Selena Yejin Sung" userId="b864b871-800b-42a7-b8a2-f3738796fb63" providerId="ADAL" clId="{B64BD55B-C1E7-4F30-9687-E7E263BE09FC}" dt="2025-03-24T08:46:39.244" v="188"/>
          <ac:spMkLst>
            <pc:docMk/>
            <pc:sldMk cId="1286479514" sldId="671"/>
            <ac:spMk id="3" creationId="{B101171D-E9D7-E593-E963-0C092BB9B3B9}"/>
          </ac:spMkLst>
        </pc:spChg>
        <pc:spChg chg="mod">
          <ac:chgData name="Selena Yejin Sung" userId="b864b871-800b-42a7-b8a2-f3738796fb63" providerId="ADAL" clId="{B64BD55B-C1E7-4F30-9687-E7E263BE09FC}" dt="2025-03-24T08:46:39.244" v="188"/>
          <ac:spMkLst>
            <pc:docMk/>
            <pc:sldMk cId="1286479514" sldId="671"/>
            <ac:spMk id="6" creationId="{24545449-F4BC-F0C7-D0C2-48A19230B95B}"/>
          </ac:spMkLst>
        </pc:spChg>
        <pc:spChg chg="mod">
          <ac:chgData name="Selena Yejin Sung" userId="b864b871-800b-42a7-b8a2-f3738796fb63" providerId="ADAL" clId="{B64BD55B-C1E7-4F30-9687-E7E263BE09FC}" dt="2025-03-24T08:46:39.244" v="188"/>
          <ac:spMkLst>
            <pc:docMk/>
            <pc:sldMk cId="1286479514" sldId="671"/>
            <ac:spMk id="7" creationId="{1ED114C3-D83F-CD0C-B410-FCB67B6D69FC}"/>
          </ac:spMkLst>
        </pc:spChg>
        <pc:spChg chg="mod">
          <ac:chgData name="Selena Yejin Sung" userId="b864b871-800b-42a7-b8a2-f3738796fb63" providerId="ADAL" clId="{B64BD55B-C1E7-4F30-9687-E7E263BE09FC}" dt="2025-03-24T08:46:39.244" v="188"/>
          <ac:spMkLst>
            <pc:docMk/>
            <pc:sldMk cId="1286479514" sldId="671"/>
            <ac:spMk id="9" creationId="{47E15C80-A4E0-E031-DCA5-126E940BED58}"/>
          </ac:spMkLst>
        </pc:spChg>
        <pc:spChg chg="mod">
          <ac:chgData name="Selena Yejin Sung" userId="b864b871-800b-42a7-b8a2-f3738796fb63" providerId="ADAL" clId="{B64BD55B-C1E7-4F30-9687-E7E263BE09FC}" dt="2025-03-24T08:46:39.244" v="188"/>
          <ac:spMkLst>
            <pc:docMk/>
            <pc:sldMk cId="1286479514" sldId="671"/>
            <ac:spMk id="10" creationId="{8D4312C2-7515-F58E-A37C-9B57C450ED08}"/>
          </ac:spMkLst>
        </pc:spChg>
        <pc:spChg chg="mod">
          <ac:chgData name="Selena Yejin Sung" userId="b864b871-800b-42a7-b8a2-f3738796fb63" providerId="ADAL" clId="{B64BD55B-C1E7-4F30-9687-E7E263BE09FC}" dt="2025-03-24T08:46:39.244" v="188"/>
          <ac:spMkLst>
            <pc:docMk/>
            <pc:sldMk cId="1286479514" sldId="671"/>
            <ac:spMk id="11" creationId="{073CF40C-3032-C32C-8189-F6B7FCAB49EA}"/>
          </ac:spMkLst>
        </pc:spChg>
        <pc:spChg chg="del">
          <ac:chgData name="Selena Yejin Sung" userId="b864b871-800b-42a7-b8a2-f3738796fb63" providerId="ADAL" clId="{B64BD55B-C1E7-4F30-9687-E7E263BE09FC}" dt="2025-03-24T08:46:39.059" v="187" actId="478"/>
          <ac:spMkLst>
            <pc:docMk/>
            <pc:sldMk cId="1286479514" sldId="671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B64BD55B-C1E7-4F30-9687-E7E263BE09FC}" dt="2025-03-24T08:47:38.282" v="205"/>
          <ac:grpSpMkLst>
            <pc:docMk/>
            <pc:sldMk cId="1286479514" sldId="671"/>
            <ac:grpSpMk id="2" creationId="{BBE39C0C-6542-7978-D8CC-622750C6CFF2}"/>
          </ac:grpSpMkLst>
        </pc:grpChg>
        <pc:grpChg chg="del">
          <ac:chgData name="Selena Yejin Sung" userId="b864b871-800b-42a7-b8a2-f3738796fb63" providerId="ADAL" clId="{B64BD55B-C1E7-4F30-9687-E7E263BE09FC}" dt="2025-03-24T08:46:39.059" v="187" actId="478"/>
          <ac:grpSpMkLst>
            <pc:docMk/>
            <pc:sldMk cId="1286479514" sldId="671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6:43.705" v="189"/>
          <ac:picMkLst>
            <pc:docMk/>
            <pc:sldMk cId="1286479514" sldId="671"/>
            <ac:picMk id="12" creationId="{8D8AEA17-6E73-B4BC-2075-7A104F0F0E4A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7:33.468" v="204"/>
        <pc:sldMkLst>
          <pc:docMk/>
          <pc:sldMk cId="4065107744" sldId="672"/>
        </pc:sldMkLst>
        <pc:spChg chg="mod">
          <ac:chgData name="Selena Yejin Sung" userId="b864b871-800b-42a7-b8a2-f3738796fb63" providerId="ADAL" clId="{B64BD55B-C1E7-4F30-9687-E7E263BE09FC}" dt="2025-03-24T08:46:51.197" v="191"/>
          <ac:spMkLst>
            <pc:docMk/>
            <pc:sldMk cId="4065107744" sldId="672"/>
            <ac:spMk id="6" creationId="{6EC14EC2-5F33-6DDE-251F-E9303F77505A}"/>
          </ac:spMkLst>
        </pc:spChg>
        <pc:spChg chg="mod">
          <ac:chgData name="Selena Yejin Sung" userId="b864b871-800b-42a7-b8a2-f3738796fb63" providerId="ADAL" clId="{B64BD55B-C1E7-4F30-9687-E7E263BE09FC}" dt="2025-03-24T08:46:51.197" v="191"/>
          <ac:spMkLst>
            <pc:docMk/>
            <pc:sldMk cId="4065107744" sldId="672"/>
            <ac:spMk id="7" creationId="{DD195664-EC86-3CF7-22CF-9C6B1D14F1B8}"/>
          </ac:spMkLst>
        </pc:spChg>
        <pc:spChg chg="mod">
          <ac:chgData name="Selena Yejin Sung" userId="b864b871-800b-42a7-b8a2-f3738796fb63" providerId="ADAL" clId="{B64BD55B-C1E7-4F30-9687-E7E263BE09FC}" dt="2025-03-24T08:46:51.197" v="191"/>
          <ac:spMkLst>
            <pc:docMk/>
            <pc:sldMk cId="4065107744" sldId="672"/>
            <ac:spMk id="9" creationId="{EB66B66C-6515-08AA-AB39-80D52CA8E474}"/>
          </ac:spMkLst>
        </pc:spChg>
        <pc:spChg chg="mod">
          <ac:chgData name="Selena Yejin Sung" userId="b864b871-800b-42a7-b8a2-f3738796fb63" providerId="ADAL" clId="{B64BD55B-C1E7-4F30-9687-E7E263BE09FC}" dt="2025-03-24T08:46:51.197" v="191"/>
          <ac:spMkLst>
            <pc:docMk/>
            <pc:sldMk cId="4065107744" sldId="672"/>
            <ac:spMk id="10" creationId="{812C72FB-26F3-3E02-F85F-2BF2101575CB}"/>
          </ac:spMkLst>
        </pc:spChg>
        <pc:spChg chg="mod">
          <ac:chgData name="Selena Yejin Sung" userId="b864b871-800b-42a7-b8a2-f3738796fb63" providerId="ADAL" clId="{B64BD55B-C1E7-4F30-9687-E7E263BE09FC}" dt="2025-03-24T08:46:51.197" v="191"/>
          <ac:spMkLst>
            <pc:docMk/>
            <pc:sldMk cId="4065107744" sldId="672"/>
            <ac:spMk id="11" creationId="{35363200-EA5F-8716-BCCE-08D2D201E9B7}"/>
          </ac:spMkLst>
        </pc:spChg>
        <pc:spChg chg="mod">
          <ac:chgData name="Selena Yejin Sung" userId="b864b871-800b-42a7-b8a2-f3738796fb63" providerId="ADAL" clId="{B64BD55B-C1E7-4F30-9687-E7E263BE09FC}" dt="2025-03-24T08:46:51.197" v="191"/>
          <ac:spMkLst>
            <pc:docMk/>
            <pc:sldMk cId="4065107744" sldId="672"/>
            <ac:spMk id="12" creationId="{B4990257-FDA0-A670-2DF7-6281EFE79C80}"/>
          </ac:spMkLst>
        </pc:spChg>
        <pc:spChg chg="del">
          <ac:chgData name="Selena Yejin Sung" userId="b864b871-800b-42a7-b8a2-f3738796fb63" providerId="ADAL" clId="{B64BD55B-C1E7-4F30-9687-E7E263BE09FC}" dt="2025-03-24T08:46:50.919" v="190" actId="478"/>
          <ac:spMkLst>
            <pc:docMk/>
            <pc:sldMk cId="4065107744" sldId="672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B64BD55B-C1E7-4F30-9687-E7E263BE09FC}" dt="2025-03-24T08:47:33.468" v="204"/>
          <ac:grpSpMkLst>
            <pc:docMk/>
            <pc:sldMk cId="4065107744" sldId="672"/>
            <ac:grpSpMk id="3" creationId="{1EA1ED11-BAFB-2029-7B30-94C2BE0953C2}"/>
          </ac:grpSpMkLst>
        </pc:grpChg>
        <pc:grpChg chg="del">
          <ac:chgData name="Selena Yejin Sung" userId="b864b871-800b-42a7-b8a2-f3738796fb63" providerId="ADAL" clId="{B64BD55B-C1E7-4F30-9687-E7E263BE09FC}" dt="2025-03-24T08:46:50.919" v="190" actId="478"/>
          <ac:grpSpMkLst>
            <pc:docMk/>
            <pc:sldMk cId="4065107744" sldId="672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6:51.197" v="191"/>
          <ac:picMkLst>
            <pc:docMk/>
            <pc:sldMk cId="4065107744" sldId="672"/>
            <ac:picMk id="2" creationId="{B2C5D4A6-E1BE-6DA4-7533-42E802640BE2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7:31.265" v="203"/>
        <pc:sldMkLst>
          <pc:docMk/>
          <pc:sldMk cId="3788564534" sldId="673"/>
        </pc:sldMkLst>
        <pc:spChg chg="mod">
          <ac:chgData name="Selena Yejin Sung" userId="b864b871-800b-42a7-b8a2-f3738796fb63" providerId="ADAL" clId="{B64BD55B-C1E7-4F30-9687-E7E263BE09FC}" dt="2025-03-24T08:46:59.146" v="193"/>
          <ac:spMkLst>
            <pc:docMk/>
            <pc:sldMk cId="3788564534" sldId="673"/>
            <ac:spMk id="6" creationId="{F4B453E6-BA60-A514-447F-3D4E4077F164}"/>
          </ac:spMkLst>
        </pc:spChg>
        <pc:spChg chg="mod">
          <ac:chgData name="Selena Yejin Sung" userId="b864b871-800b-42a7-b8a2-f3738796fb63" providerId="ADAL" clId="{B64BD55B-C1E7-4F30-9687-E7E263BE09FC}" dt="2025-03-24T08:46:59.146" v="193"/>
          <ac:spMkLst>
            <pc:docMk/>
            <pc:sldMk cId="3788564534" sldId="673"/>
            <ac:spMk id="7" creationId="{0A9DE60B-7802-99ED-254D-D5F11AC475F3}"/>
          </ac:spMkLst>
        </pc:spChg>
        <pc:spChg chg="mod">
          <ac:chgData name="Selena Yejin Sung" userId="b864b871-800b-42a7-b8a2-f3738796fb63" providerId="ADAL" clId="{B64BD55B-C1E7-4F30-9687-E7E263BE09FC}" dt="2025-03-24T08:46:59.146" v="193"/>
          <ac:spMkLst>
            <pc:docMk/>
            <pc:sldMk cId="3788564534" sldId="673"/>
            <ac:spMk id="9" creationId="{2FEE791A-FEEC-4EF0-24B9-9F6670440AF6}"/>
          </ac:spMkLst>
        </pc:spChg>
        <pc:spChg chg="mod">
          <ac:chgData name="Selena Yejin Sung" userId="b864b871-800b-42a7-b8a2-f3738796fb63" providerId="ADAL" clId="{B64BD55B-C1E7-4F30-9687-E7E263BE09FC}" dt="2025-03-24T08:46:59.146" v="193"/>
          <ac:spMkLst>
            <pc:docMk/>
            <pc:sldMk cId="3788564534" sldId="673"/>
            <ac:spMk id="10" creationId="{6987B6AF-0393-8608-EEA7-87140ED3D242}"/>
          </ac:spMkLst>
        </pc:spChg>
        <pc:spChg chg="mod">
          <ac:chgData name="Selena Yejin Sung" userId="b864b871-800b-42a7-b8a2-f3738796fb63" providerId="ADAL" clId="{B64BD55B-C1E7-4F30-9687-E7E263BE09FC}" dt="2025-03-24T08:46:59.146" v="193"/>
          <ac:spMkLst>
            <pc:docMk/>
            <pc:sldMk cId="3788564534" sldId="673"/>
            <ac:spMk id="11" creationId="{B8116DEC-4133-2594-EF13-F6190D1761DD}"/>
          </ac:spMkLst>
        </pc:spChg>
        <pc:spChg chg="mod">
          <ac:chgData name="Selena Yejin Sung" userId="b864b871-800b-42a7-b8a2-f3738796fb63" providerId="ADAL" clId="{B64BD55B-C1E7-4F30-9687-E7E263BE09FC}" dt="2025-03-24T08:46:59.146" v="193"/>
          <ac:spMkLst>
            <pc:docMk/>
            <pc:sldMk cId="3788564534" sldId="673"/>
            <ac:spMk id="12" creationId="{8F94ED63-2FE1-B26E-82B8-374F02ED41C3}"/>
          </ac:spMkLst>
        </pc:spChg>
        <pc:spChg chg="del">
          <ac:chgData name="Selena Yejin Sung" userId="b864b871-800b-42a7-b8a2-f3738796fb63" providerId="ADAL" clId="{B64BD55B-C1E7-4F30-9687-E7E263BE09FC}" dt="2025-03-24T08:46:58.899" v="192" actId="478"/>
          <ac:spMkLst>
            <pc:docMk/>
            <pc:sldMk cId="3788564534" sldId="673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B64BD55B-C1E7-4F30-9687-E7E263BE09FC}" dt="2025-03-24T08:47:31.265" v="203"/>
          <ac:grpSpMkLst>
            <pc:docMk/>
            <pc:sldMk cId="3788564534" sldId="673"/>
            <ac:grpSpMk id="3" creationId="{28F721AE-B02D-1224-7C44-0F10EC391846}"/>
          </ac:grpSpMkLst>
        </pc:grpChg>
        <pc:grpChg chg="del">
          <ac:chgData name="Selena Yejin Sung" userId="b864b871-800b-42a7-b8a2-f3738796fb63" providerId="ADAL" clId="{B64BD55B-C1E7-4F30-9687-E7E263BE09FC}" dt="2025-03-24T08:46:58.899" v="192" actId="478"/>
          <ac:grpSpMkLst>
            <pc:docMk/>
            <pc:sldMk cId="3788564534" sldId="673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6:59.146" v="193"/>
          <ac:picMkLst>
            <pc:docMk/>
            <pc:sldMk cId="3788564534" sldId="673"/>
            <ac:picMk id="2" creationId="{BCD28BBE-2A0A-5959-FE00-991750F52FDE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7:29.907" v="202"/>
        <pc:sldMkLst>
          <pc:docMk/>
          <pc:sldMk cId="2853107511" sldId="674"/>
        </pc:sldMkLst>
        <pc:spChg chg="mod">
          <ac:chgData name="Selena Yejin Sung" userId="b864b871-800b-42a7-b8a2-f3738796fb63" providerId="ADAL" clId="{B64BD55B-C1E7-4F30-9687-E7E263BE09FC}" dt="2025-03-24T08:47:06.429" v="195"/>
          <ac:spMkLst>
            <pc:docMk/>
            <pc:sldMk cId="2853107511" sldId="674"/>
            <ac:spMk id="6" creationId="{F89C8AB4-4496-262D-D0A1-814A6742F5E3}"/>
          </ac:spMkLst>
        </pc:spChg>
        <pc:spChg chg="mod">
          <ac:chgData name="Selena Yejin Sung" userId="b864b871-800b-42a7-b8a2-f3738796fb63" providerId="ADAL" clId="{B64BD55B-C1E7-4F30-9687-E7E263BE09FC}" dt="2025-03-24T08:47:06.429" v="195"/>
          <ac:spMkLst>
            <pc:docMk/>
            <pc:sldMk cId="2853107511" sldId="674"/>
            <ac:spMk id="7" creationId="{5D992B93-DE71-4C69-5658-F5798E3DDBF5}"/>
          </ac:spMkLst>
        </pc:spChg>
        <pc:spChg chg="mod">
          <ac:chgData name="Selena Yejin Sung" userId="b864b871-800b-42a7-b8a2-f3738796fb63" providerId="ADAL" clId="{B64BD55B-C1E7-4F30-9687-E7E263BE09FC}" dt="2025-03-24T08:47:06.429" v="195"/>
          <ac:spMkLst>
            <pc:docMk/>
            <pc:sldMk cId="2853107511" sldId="674"/>
            <ac:spMk id="9" creationId="{2CA88D8B-13DC-364E-64DF-E099A6BB9DFD}"/>
          </ac:spMkLst>
        </pc:spChg>
        <pc:spChg chg="mod">
          <ac:chgData name="Selena Yejin Sung" userId="b864b871-800b-42a7-b8a2-f3738796fb63" providerId="ADAL" clId="{B64BD55B-C1E7-4F30-9687-E7E263BE09FC}" dt="2025-03-24T08:47:06.429" v="195"/>
          <ac:spMkLst>
            <pc:docMk/>
            <pc:sldMk cId="2853107511" sldId="674"/>
            <ac:spMk id="10" creationId="{7A77A758-3F3B-0466-D438-4C7BC2138484}"/>
          </ac:spMkLst>
        </pc:spChg>
        <pc:spChg chg="mod">
          <ac:chgData name="Selena Yejin Sung" userId="b864b871-800b-42a7-b8a2-f3738796fb63" providerId="ADAL" clId="{B64BD55B-C1E7-4F30-9687-E7E263BE09FC}" dt="2025-03-24T08:47:06.429" v="195"/>
          <ac:spMkLst>
            <pc:docMk/>
            <pc:sldMk cId="2853107511" sldId="674"/>
            <ac:spMk id="11" creationId="{E488861F-50C4-A4FA-0CCD-6C375B7C4E9B}"/>
          </ac:spMkLst>
        </pc:spChg>
        <pc:spChg chg="mod">
          <ac:chgData name="Selena Yejin Sung" userId="b864b871-800b-42a7-b8a2-f3738796fb63" providerId="ADAL" clId="{B64BD55B-C1E7-4F30-9687-E7E263BE09FC}" dt="2025-03-24T08:47:06.429" v="195"/>
          <ac:spMkLst>
            <pc:docMk/>
            <pc:sldMk cId="2853107511" sldId="674"/>
            <ac:spMk id="12" creationId="{4A3C69F4-F404-DE88-A1CB-5D2AF867AEAC}"/>
          </ac:spMkLst>
        </pc:spChg>
        <pc:spChg chg="del">
          <ac:chgData name="Selena Yejin Sung" userId="b864b871-800b-42a7-b8a2-f3738796fb63" providerId="ADAL" clId="{B64BD55B-C1E7-4F30-9687-E7E263BE09FC}" dt="2025-03-24T08:47:06.191" v="194" actId="478"/>
          <ac:spMkLst>
            <pc:docMk/>
            <pc:sldMk cId="2853107511" sldId="674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B64BD55B-C1E7-4F30-9687-E7E263BE09FC}" dt="2025-03-24T08:47:29.907" v="202"/>
          <ac:grpSpMkLst>
            <pc:docMk/>
            <pc:sldMk cId="2853107511" sldId="674"/>
            <ac:grpSpMk id="3" creationId="{D1DD4C8E-3FC5-C12C-ADD9-B91382279879}"/>
          </ac:grpSpMkLst>
        </pc:grpChg>
        <pc:grpChg chg="del">
          <ac:chgData name="Selena Yejin Sung" userId="b864b871-800b-42a7-b8a2-f3738796fb63" providerId="ADAL" clId="{B64BD55B-C1E7-4F30-9687-E7E263BE09FC}" dt="2025-03-24T08:47:06.191" v="194" actId="478"/>
          <ac:grpSpMkLst>
            <pc:docMk/>
            <pc:sldMk cId="2853107511" sldId="674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7:06.429" v="195"/>
          <ac:picMkLst>
            <pc:docMk/>
            <pc:sldMk cId="2853107511" sldId="674"/>
            <ac:picMk id="2" creationId="{14BACD24-E146-960A-2754-62B1DC9625C1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7:27.833" v="201"/>
        <pc:sldMkLst>
          <pc:docMk/>
          <pc:sldMk cId="1377262907" sldId="675"/>
        </pc:sldMkLst>
        <pc:spChg chg="mod">
          <ac:chgData name="Selena Yejin Sung" userId="b864b871-800b-42a7-b8a2-f3738796fb63" providerId="ADAL" clId="{B64BD55B-C1E7-4F30-9687-E7E263BE09FC}" dt="2025-03-24T08:47:13.120" v="197"/>
          <ac:spMkLst>
            <pc:docMk/>
            <pc:sldMk cId="1377262907" sldId="675"/>
            <ac:spMk id="6" creationId="{86C6D672-B880-C129-7B4C-BE19D0F3AD29}"/>
          </ac:spMkLst>
        </pc:spChg>
        <pc:spChg chg="mod">
          <ac:chgData name="Selena Yejin Sung" userId="b864b871-800b-42a7-b8a2-f3738796fb63" providerId="ADAL" clId="{B64BD55B-C1E7-4F30-9687-E7E263BE09FC}" dt="2025-03-24T08:47:13.120" v="197"/>
          <ac:spMkLst>
            <pc:docMk/>
            <pc:sldMk cId="1377262907" sldId="675"/>
            <ac:spMk id="7" creationId="{35D33B00-B4CA-3801-0293-5EAE660DD610}"/>
          </ac:spMkLst>
        </pc:spChg>
        <pc:spChg chg="mod">
          <ac:chgData name="Selena Yejin Sung" userId="b864b871-800b-42a7-b8a2-f3738796fb63" providerId="ADAL" clId="{B64BD55B-C1E7-4F30-9687-E7E263BE09FC}" dt="2025-03-24T08:47:13.120" v="197"/>
          <ac:spMkLst>
            <pc:docMk/>
            <pc:sldMk cId="1377262907" sldId="675"/>
            <ac:spMk id="9" creationId="{3A797F7E-3864-198A-A3B2-B1722DAB2B1F}"/>
          </ac:spMkLst>
        </pc:spChg>
        <pc:spChg chg="mod">
          <ac:chgData name="Selena Yejin Sung" userId="b864b871-800b-42a7-b8a2-f3738796fb63" providerId="ADAL" clId="{B64BD55B-C1E7-4F30-9687-E7E263BE09FC}" dt="2025-03-24T08:47:13.120" v="197"/>
          <ac:spMkLst>
            <pc:docMk/>
            <pc:sldMk cId="1377262907" sldId="675"/>
            <ac:spMk id="10" creationId="{A4B506DF-48D9-A354-CFD2-546F40E1C091}"/>
          </ac:spMkLst>
        </pc:spChg>
        <pc:spChg chg="mod">
          <ac:chgData name="Selena Yejin Sung" userId="b864b871-800b-42a7-b8a2-f3738796fb63" providerId="ADAL" clId="{B64BD55B-C1E7-4F30-9687-E7E263BE09FC}" dt="2025-03-24T08:47:13.120" v="197"/>
          <ac:spMkLst>
            <pc:docMk/>
            <pc:sldMk cId="1377262907" sldId="675"/>
            <ac:spMk id="11" creationId="{E0120B56-0D52-2AB0-E968-3A5EF94DD82A}"/>
          </ac:spMkLst>
        </pc:spChg>
        <pc:spChg chg="mod">
          <ac:chgData name="Selena Yejin Sung" userId="b864b871-800b-42a7-b8a2-f3738796fb63" providerId="ADAL" clId="{B64BD55B-C1E7-4F30-9687-E7E263BE09FC}" dt="2025-03-24T08:47:13.120" v="197"/>
          <ac:spMkLst>
            <pc:docMk/>
            <pc:sldMk cId="1377262907" sldId="675"/>
            <ac:spMk id="12" creationId="{A97E9FCF-91D9-DA7E-471A-BC55A3B2648F}"/>
          </ac:spMkLst>
        </pc:spChg>
        <pc:spChg chg="del">
          <ac:chgData name="Selena Yejin Sung" userId="b864b871-800b-42a7-b8a2-f3738796fb63" providerId="ADAL" clId="{B64BD55B-C1E7-4F30-9687-E7E263BE09FC}" dt="2025-03-24T08:47:12.873" v="196" actId="478"/>
          <ac:spMkLst>
            <pc:docMk/>
            <pc:sldMk cId="1377262907" sldId="675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B64BD55B-C1E7-4F30-9687-E7E263BE09FC}" dt="2025-03-24T08:47:27.833" v="201"/>
          <ac:grpSpMkLst>
            <pc:docMk/>
            <pc:sldMk cId="1377262907" sldId="675"/>
            <ac:grpSpMk id="3" creationId="{CC20F773-BE72-05A7-1EE0-05733BC7557F}"/>
          </ac:grpSpMkLst>
        </pc:grpChg>
        <pc:grpChg chg="del">
          <ac:chgData name="Selena Yejin Sung" userId="b864b871-800b-42a7-b8a2-f3738796fb63" providerId="ADAL" clId="{B64BD55B-C1E7-4F30-9687-E7E263BE09FC}" dt="2025-03-24T08:47:12.873" v="196" actId="478"/>
          <ac:grpSpMkLst>
            <pc:docMk/>
            <pc:sldMk cId="1377262907" sldId="675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7:13.120" v="197"/>
          <ac:picMkLst>
            <pc:docMk/>
            <pc:sldMk cId="1377262907" sldId="675"/>
            <ac:picMk id="2" creationId="{4CC605F1-3B5F-9A78-7776-D30C60A738EC}"/>
          </ac:picMkLst>
        </pc:picChg>
      </pc:sldChg>
      <pc:sldChg chg="addSp delSp modSp mod">
        <pc:chgData name="Selena Yejin Sung" userId="b864b871-800b-42a7-b8a2-f3738796fb63" providerId="ADAL" clId="{B64BD55B-C1E7-4F30-9687-E7E263BE09FC}" dt="2025-03-24T08:47:25.043" v="200" actId="167"/>
        <pc:sldMkLst>
          <pc:docMk/>
          <pc:sldMk cId="4041550854" sldId="676"/>
        </pc:sldMkLst>
        <pc:spChg chg="mod">
          <ac:chgData name="Selena Yejin Sung" userId="b864b871-800b-42a7-b8a2-f3738796fb63" providerId="ADAL" clId="{B64BD55B-C1E7-4F30-9687-E7E263BE09FC}" dt="2025-03-24T08:47:20.918" v="199"/>
          <ac:spMkLst>
            <pc:docMk/>
            <pc:sldMk cId="4041550854" sldId="676"/>
            <ac:spMk id="6" creationId="{85551701-4A19-71A1-C10C-35D82E63E78E}"/>
          </ac:spMkLst>
        </pc:spChg>
        <pc:spChg chg="mod">
          <ac:chgData name="Selena Yejin Sung" userId="b864b871-800b-42a7-b8a2-f3738796fb63" providerId="ADAL" clId="{B64BD55B-C1E7-4F30-9687-E7E263BE09FC}" dt="2025-03-24T08:47:20.918" v="199"/>
          <ac:spMkLst>
            <pc:docMk/>
            <pc:sldMk cId="4041550854" sldId="676"/>
            <ac:spMk id="7" creationId="{6CAE3747-2B0C-82AC-9D10-5EF78D897748}"/>
          </ac:spMkLst>
        </pc:spChg>
        <pc:spChg chg="mod">
          <ac:chgData name="Selena Yejin Sung" userId="b864b871-800b-42a7-b8a2-f3738796fb63" providerId="ADAL" clId="{B64BD55B-C1E7-4F30-9687-E7E263BE09FC}" dt="2025-03-24T08:47:20.918" v="199"/>
          <ac:spMkLst>
            <pc:docMk/>
            <pc:sldMk cId="4041550854" sldId="676"/>
            <ac:spMk id="9" creationId="{BB980FC3-4EC1-737A-7FA5-7B22888D217F}"/>
          </ac:spMkLst>
        </pc:spChg>
        <pc:spChg chg="mod">
          <ac:chgData name="Selena Yejin Sung" userId="b864b871-800b-42a7-b8a2-f3738796fb63" providerId="ADAL" clId="{B64BD55B-C1E7-4F30-9687-E7E263BE09FC}" dt="2025-03-24T08:47:20.918" v="199"/>
          <ac:spMkLst>
            <pc:docMk/>
            <pc:sldMk cId="4041550854" sldId="676"/>
            <ac:spMk id="10" creationId="{2C82E8C3-30EA-C697-5CE0-876CED27C417}"/>
          </ac:spMkLst>
        </pc:spChg>
        <pc:spChg chg="mod">
          <ac:chgData name="Selena Yejin Sung" userId="b864b871-800b-42a7-b8a2-f3738796fb63" providerId="ADAL" clId="{B64BD55B-C1E7-4F30-9687-E7E263BE09FC}" dt="2025-03-24T08:47:20.918" v="199"/>
          <ac:spMkLst>
            <pc:docMk/>
            <pc:sldMk cId="4041550854" sldId="676"/>
            <ac:spMk id="11" creationId="{42007B01-2A80-FF17-AFB9-9C24E03BBE8D}"/>
          </ac:spMkLst>
        </pc:spChg>
        <pc:spChg chg="mod">
          <ac:chgData name="Selena Yejin Sung" userId="b864b871-800b-42a7-b8a2-f3738796fb63" providerId="ADAL" clId="{B64BD55B-C1E7-4F30-9687-E7E263BE09FC}" dt="2025-03-24T08:47:20.918" v="199"/>
          <ac:spMkLst>
            <pc:docMk/>
            <pc:sldMk cId="4041550854" sldId="676"/>
            <ac:spMk id="12" creationId="{630C447D-6602-51E7-74C1-8B5E5BFB9E13}"/>
          </ac:spMkLst>
        </pc:spChg>
        <pc:spChg chg="del">
          <ac:chgData name="Selena Yejin Sung" userId="b864b871-800b-42a7-b8a2-f3738796fb63" providerId="ADAL" clId="{B64BD55B-C1E7-4F30-9687-E7E263BE09FC}" dt="2025-03-24T08:47:15.578" v="198" actId="478"/>
          <ac:spMkLst>
            <pc:docMk/>
            <pc:sldMk cId="4041550854" sldId="676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B64BD55B-C1E7-4F30-9687-E7E263BE09FC}" dt="2025-03-24T08:47:25.043" v="200" actId="167"/>
          <ac:grpSpMkLst>
            <pc:docMk/>
            <pc:sldMk cId="4041550854" sldId="676"/>
            <ac:grpSpMk id="3" creationId="{C724CDF8-6F26-023B-74C9-6A4BCD4B21D4}"/>
          </ac:grpSpMkLst>
        </pc:grpChg>
        <pc:grpChg chg="del">
          <ac:chgData name="Selena Yejin Sung" userId="b864b871-800b-42a7-b8a2-f3738796fb63" providerId="ADAL" clId="{B64BD55B-C1E7-4F30-9687-E7E263BE09FC}" dt="2025-03-24T08:47:15.578" v="198" actId="478"/>
          <ac:grpSpMkLst>
            <pc:docMk/>
            <pc:sldMk cId="4041550854" sldId="676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B64BD55B-C1E7-4F30-9687-E7E263BE09FC}" dt="2025-03-24T08:47:20.918" v="199"/>
          <ac:picMkLst>
            <pc:docMk/>
            <pc:sldMk cId="4041550854" sldId="676"/>
            <ac:picMk id="2" creationId="{5BC5F247-3D55-9CE6-3DA0-681EDB2E49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5370A-60F0-43F3-9981-80010BE756C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C9FD-845A-4720-9DB5-76638ADD9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5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3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E2FD7-1CF9-4D5C-9F52-94C3D88E7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04432-1796-4A93-9576-1187FB2A6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732DA-6600-413A-8C50-993D7B0C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6971E-773C-42D9-AB69-E5271291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F8E17-C36A-42FB-AEF5-7ECBD1B9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DB033-6D44-4163-9422-924B223B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95946-3C10-4659-ABFD-9617E8C0B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E06C2-3E6C-4290-9059-A9167503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84335-7A77-4A66-92E3-E994764B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AE4905-6152-4ACD-9B43-341DFFE6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7EEEAF-8DB6-4CB2-AE0A-02A401F37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1AC354-DB2B-42F2-A2C9-B1D8BAE37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2ADB-F2E7-4BDD-A0F3-EE310A22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49F01-AD6B-4EF1-A233-4584EA87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4ADDD-3AED-4BA8-98E5-D1DB4245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4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4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00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93405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51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21783972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760211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21666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18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8DDFE-8E33-4AE3-B5BC-8F900AD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6A7DC-D9CD-4284-BD6F-647E3DE4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DDAE1-14FD-44F4-9D63-AECB6213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FB169-41D1-4DAA-98FE-3CC3214E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41E83-0BD3-4F1B-80F5-0F4122F3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18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6456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A1C62-0947-4C07-9D0A-37D25956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C70558-A1DC-48D7-8483-6BADC2906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AB029-8E34-419E-AC4E-3F3AC4F3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F7FD1-D815-4F43-86ED-DD4DA96E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4F98E-AE48-4975-83BA-D184DA5A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316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AC1F-122D-47F7-8C25-543AAF23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B76D1-4C53-416F-BBA3-F25A595AD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3DBCF-C07D-448D-8F02-93953FC32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DABA4C-1579-4750-8456-F6AF866E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5BD85-E2D0-4515-A0A5-45C7B607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5CC451-50DF-445F-B744-D96DD75F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7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CCCA3-DB04-48D7-A9AD-C726D90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965F7-2B28-4C5B-BA90-9F4983975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FE3878-40E9-40CF-A857-20DB4B2C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D0C834-A1C8-4397-9F2E-6E07D071A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71388F-F3AC-4689-A35D-3EC364FE3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9A2535-F29A-4202-B1C1-72D45B64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32942-6F21-4224-A51E-1F472B5C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8430C-5C7B-4615-B13B-2836084E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3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AAB89-CF1E-4CE9-9F6E-14F8A11D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F56DD6-AAC2-4081-B4AB-9FE30E1A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C47063-E12C-4AF4-8B36-952460ED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F643F5-3A48-4618-ABE4-B765CAD2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6002EF-5EE6-48EB-A440-FA703BB7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BE9F25-5A7E-491C-8A62-890E42D4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18F687-54FA-4A6A-A11E-17049003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34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E48C1-6EFE-4470-953B-B2BC2EB0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0BC94-FCC1-451B-A349-A6B1A6C39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DF80-BB13-4D53-AFD6-5C61E3A67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479F1-D0A1-4124-AF3E-65B67862C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F2AD8-9BC4-43CD-B610-0236606F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00F6F6-83BA-4147-B235-AA0AF450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7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3B189-93E0-454E-91F7-880F5E13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AC83B0-9235-43EC-B70B-CCE57FBA2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ACBD3B-359A-4201-8378-4A4115B4C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B830BF-23DE-43F5-9637-DF731A68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E3E00F-4050-49C8-85D9-27DABF28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C7F07-C6BF-4B98-B8E9-42A979E9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0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C600D5-7549-427F-A469-1A35D40F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5DAE0-86A8-47F7-A36C-ABC45C9BF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9054D-D047-4407-8F50-20F4E6157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BAF315EC-C9DD-4D41-929C-948A5F7D566E}" type="datetimeFigureOut">
              <a:rPr lang="ko-KR" altLang="en-US" smtClean="0"/>
              <a:pPr/>
              <a:t>2025-03-24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C650E-5103-4E71-AEF7-467E0FCBF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9F9C4-27F9-484E-97AE-34D5C7A7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08A22332-0084-4578-9425-FB31688E14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38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>
          <p15:clr>
            <a:srgbClr val="547EBF"/>
          </p15:clr>
        </p15:guide>
        <p15:guide id="2" pos="5518">
          <p15:clr>
            <a:srgbClr val="547EBF"/>
          </p15:clr>
        </p15:guide>
        <p15:guide id="3" orient="horz" pos="3702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79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61844" y="2737776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[5-2-4]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96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E39C0C-6542-7978-D8CC-622750C6CFF2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101171D-E9D7-E593-E963-0C092BB9B3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4545449-F4BC-F0C7-D0C2-48A19230B95B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ED114C3-D83F-CD0C-B410-FCB67B6D69F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7E15C80-A4E0-E031-DCA5-126E940BED58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4312C2-7515-F58E-A37C-9B57C450ED08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3CF40C-3032-C32C-8189-F6B7FCAB49EA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서로 다른 색의 색연필을 고른 후 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36BF364-C705-41B3-911B-9FB7B44856D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EBB96389-C953-4499-A3A8-D959BB57DE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22065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D8AEA17-6E73-B4BC-2075-7A104F0F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26" y="2845205"/>
            <a:ext cx="4495623" cy="25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7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EA1ED11-BAFB-2029-7B30-94C2BE0953C2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EC14EC2-5F33-6DDE-251F-E9303F77505A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D195664-EC86-3CF7-22CF-9C6B1D14F1B8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B66B66C-6515-08AA-AB39-80D52CA8E474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12C72FB-26F3-3E02-F85F-2BF2101575CB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5363200-EA5F-8716-BCCE-08D2D201E9B7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4990257-FDA0-A670-2DF7-6281EFE79C80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자신의 차례가 되면 출발 위치를 선택하여 바둑돌을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출발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에 놓고 손가락으로 튕깁니다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40F1380-303E-42EA-93A0-4E52CD7602B8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ABBD2FDE-6069-4824-B926-A383B00F74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22065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2C5D4A6-E1BE-6DA4-7533-42E80264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845" y="2826031"/>
            <a:ext cx="4507669" cy="25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07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8F721AE-B02D-1224-7C44-0F10EC391846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B453E6-BA60-A514-447F-3D4E4077F164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A9DE60B-7802-99ED-254D-D5F11AC475F3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FEE791A-FEEC-4EF0-24B9-9F6670440AF6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87B6AF-0393-8608-EEA7-87140ED3D242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8116DEC-4133-2594-EF13-F6190D1761DD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F94ED63-2FE1-B26E-82B8-374F02ED41C3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바둑돌이 도착한 칸의 식을 계산합니다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선에 걸쳤을 경우 바둑돌이 가장 많은 부분을 차지하는 칸에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도착하는것으로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C9CE043-FE3B-4123-8307-4DF49BDA6406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7A4397A5-2CAD-47A3-87A6-AC8B3413A7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22065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CD28BBE-2A0A-5959-FE00-991750F52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984" y="2797937"/>
            <a:ext cx="4452327" cy="24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DD4C8E-3FC5-C12C-ADD9-B91382279879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89C8AB4-4496-262D-D0A1-814A6742F5E3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D992B93-DE71-4C69-5658-F5798E3DDBF5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CA88D8B-13DC-364E-64DF-E099A6BB9DFD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A77A758-3F3B-0466-D438-4C7BC2138484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488861F-50C4-A4FA-0CCD-6C375B7C4E9B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A3C69F4-F404-DE88-A1CB-5D2AF867AEAC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다른 사람은 곱이 맞는지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계산기로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곱이 맞으면 땅을 색칠하고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틀리면 땅을 색칠하지 못하고 다음 사람에게 순서가 넘어갑니다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117AB3C-F78E-4B79-8A32-F10BA12B2A5A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A10F50D9-5551-4081-BD1A-0E5D636D05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22065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4BACD24-E146-960A-2754-62B1DC962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54" y="2828181"/>
            <a:ext cx="4521593" cy="253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7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C20F773-BE72-05A7-1EE0-05733BC7557F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6C6D672-B880-C129-7B4C-BE19D0F3AD2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5D33B00-B4CA-3801-0293-5EAE660DD610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A797F7E-3864-198A-A3B2-B1722DAB2B1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4B506DF-48D9-A354-CFD2-546F40E1C091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0120B56-0D52-2AB0-E968-3A5EF94DD82A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7E9FCF-91D9-DA7E-471A-BC55A3B2648F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순서에 따라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2~4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를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10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회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DF58865-A7A9-4C4B-BFA0-7076C164B816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FA582746-2F39-4C7E-B40C-85780E278B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22065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CC605F1-3B5F-9A78-7776-D30C60A73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26" y="2845205"/>
            <a:ext cx="4495623" cy="25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6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724CDF8-6F26-023B-74C9-6A4BCD4B21D4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5551701-4A19-71A1-C10C-35D82E63E78E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CAE3747-2B0C-82AC-9D10-5EF78D897748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B980FC3-4EC1-737A-7FA5-7B22888D217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C82E8C3-30EA-C697-5CE0-876CED27C417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007B01-2A80-FF17-AFB9-9C24E03BBE8D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30C447D-6602-51E7-74C1-8B5E5BFB9E13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6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놀이가 끝나면 각자 색칠한 칸의 수를 세어 한 칸당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점을 얻습니다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가로나 세로 방향에 연속으로 색칠한 칸이 있으면 칸의 수에 따라 추가 점수를 얻을 수 있고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획득한 점수의 합이 더 높은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4EDEB0E-7A39-4E3D-BF1C-C4525AFA6D44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D11015D-04A3-4ACB-B78E-3B4192411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22065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BC5F247-3D55-9CE6-3DA0-681EDB2E4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186" y="2817941"/>
            <a:ext cx="4566809" cy="25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50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0264-1150-6F55-11B8-139BB396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28A125-DF31-4A82-98AF-A7A297DB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9" y="2384067"/>
            <a:ext cx="5731248" cy="31158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9F6164-5F3A-D007-8227-DBB20AA5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땅을 차지해 볼까요</a:t>
            </a:r>
            <a:endParaRPr lang="ko-KR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9967A-3D3E-E6BB-7347-44585773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DC717-7D1B-82BD-4FB1-9212C7800C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5ACD01-5D0F-ED01-B911-B1ADEB65E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B7D33ED0-B245-ED9E-AC8B-424C757D0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433888"/>
              </p:ext>
            </p:extLst>
          </p:nvPr>
        </p:nvGraphicFramePr>
        <p:xfrm>
          <a:off x="9171494" y="1127288"/>
          <a:ext cx="2893981" cy="285229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출발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말판에서 출발이라는 글자를 버튼으로 구성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바둑돌이 튕겨져 나감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리셋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입력값이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지워짐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계산기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-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계산기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개발물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7427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친구 확인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-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말판의 색 선택창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(5-1)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59747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5-1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색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선택시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말판의 해당 칸이 선택한 색으로 바뀜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6092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6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63473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7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200866"/>
                  </a:ext>
                </a:extLst>
              </a:tr>
            </a:tbl>
          </a:graphicData>
        </a:graphic>
      </p:graphicFrame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0375315-A220-45B2-9833-A9D2A04DA328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22" name="Google Shape;534;p13">
              <a:extLst>
                <a:ext uri="{FF2B5EF4-FFF2-40B4-BE49-F238E27FC236}">
                  <a16:creationId xmlns:a16="http://schemas.microsoft.com/office/drawing/2014/main" id="{42CD1BF4-4109-46C9-ACCA-A3B766EB28D6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24" name="Google Shape;535;p13">
              <a:extLst>
                <a:ext uri="{FF2B5EF4-FFF2-40B4-BE49-F238E27FC236}">
                  <a16:creationId xmlns:a16="http://schemas.microsoft.com/office/drawing/2014/main" id="{634BFCDB-0B5E-4FAB-8CC0-914EBA33155C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F6E3B93-2A44-4F29-A6DD-9C2CD167EEB7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DAC73DC-2053-4528-A801-D637C3DAF277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12" name="Google Shape;539;p13">
              <a:extLst>
                <a:ext uri="{FF2B5EF4-FFF2-40B4-BE49-F238E27FC236}">
                  <a16:creationId xmlns:a16="http://schemas.microsoft.com/office/drawing/2014/main" id="{91670DAF-7F03-4FA2-AE9D-CC3E56640B3E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C08344CD-F387-44D8-81F3-0A23FEE4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pic>
        <p:nvPicPr>
          <p:cNvPr id="1026" name="Picture 2" descr="바둑돌 무료 다운로드를 위한 벡터, 사진 및 일러스트레이션 - illustAC">
            <a:extLst>
              <a:ext uri="{FF2B5EF4-FFF2-40B4-BE49-F238E27FC236}">
                <a16:creationId xmlns:a16="http://schemas.microsoft.com/office/drawing/2014/main" id="{14CCFE79-349C-D167-932E-0DB9C1C12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824" b="42059" l="29905" r="46476">
                        <a14:foregroundMark x1="46476" y1="30294" x2="46476" y2="30294"/>
                        <a14:foregroundMark x1="29905" y1="32353" x2="29905" y2="3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21854" r="51428" b="55629"/>
          <a:stretch/>
        </p:blipFill>
        <p:spPr bwMode="auto">
          <a:xfrm>
            <a:off x="5471709" y="4789238"/>
            <a:ext cx="332995" cy="24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바둑돌 무료 다운로드를 위한 벡터, 사진 및 일러스트레이션 - illustAC">
            <a:extLst>
              <a:ext uri="{FF2B5EF4-FFF2-40B4-BE49-F238E27FC236}">
                <a16:creationId xmlns:a16="http://schemas.microsoft.com/office/drawing/2014/main" id="{0C6524F2-9000-6150-8A8C-5F9C8B1C4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824" b="42059" l="29905" r="46476">
                        <a14:foregroundMark x1="46476" y1="30294" x2="46476" y2="30294"/>
                        <a14:foregroundMark x1="29905" y1="32353" x2="29905" y2="3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21854" r="51428" b="55629"/>
          <a:stretch/>
        </p:blipFill>
        <p:spPr bwMode="auto">
          <a:xfrm>
            <a:off x="2618550" y="3745764"/>
            <a:ext cx="332995" cy="24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형 설명선 481">
            <a:extLst>
              <a:ext uri="{FF2B5EF4-FFF2-40B4-BE49-F238E27FC236}">
                <a16:creationId xmlns:a16="http://schemas.microsoft.com/office/drawing/2014/main" id="{D9A21F49-FDC4-094F-EDB0-8D0EA1EA2F81}"/>
              </a:ext>
            </a:extLst>
          </p:cNvPr>
          <p:cNvSpPr/>
          <p:nvPr/>
        </p:nvSpPr>
        <p:spPr>
          <a:xfrm>
            <a:off x="895645" y="469520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7" name="타원형 설명선 481">
            <a:extLst>
              <a:ext uri="{FF2B5EF4-FFF2-40B4-BE49-F238E27FC236}">
                <a16:creationId xmlns:a16="http://schemas.microsoft.com/office/drawing/2014/main" id="{613F8595-DF5C-D0B8-BFE1-AB926B27DFA5}"/>
              </a:ext>
            </a:extLst>
          </p:cNvPr>
          <p:cNvSpPr/>
          <p:nvPr/>
        </p:nvSpPr>
        <p:spPr>
          <a:xfrm>
            <a:off x="5760525" y="469520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A07735-6816-2A52-DC66-8A671663CD7F}"/>
              </a:ext>
            </a:extLst>
          </p:cNvPr>
          <p:cNvGrpSpPr/>
          <p:nvPr/>
        </p:nvGrpSpPr>
        <p:grpSpPr>
          <a:xfrm>
            <a:off x="6654627" y="2568254"/>
            <a:ext cx="1208598" cy="447783"/>
            <a:chOff x="7567344" y="2505302"/>
            <a:chExt cx="1208598" cy="4477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4109468-336B-BD78-C3CD-F9AFE8ED104D}"/>
                </a:ext>
              </a:extLst>
            </p:cNvPr>
            <p:cNvSpPr/>
            <p:nvPr/>
          </p:nvSpPr>
          <p:spPr>
            <a:xfrm>
              <a:off x="7567344" y="2505302"/>
              <a:ext cx="1208598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9600FA0D-CC56-6841-88F2-45B6E22C6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B72AE7-FC24-18EC-4EF1-30DD7097015A}"/>
              </a:ext>
            </a:extLst>
          </p:cNvPr>
          <p:cNvGrpSpPr/>
          <p:nvPr/>
        </p:nvGrpSpPr>
        <p:grpSpPr>
          <a:xfrm>
            <a:off x="8009331" y="2636613"/>
            <a:ext cx="291946" cy="291946"/>
            <a:chOff x="1380932" y="5665612"/>
            <a:chExt cx="291946" cy="291946"/>
          </a:xfrm>
        </p:grpSpPr>
        <p:sp>
          <p:nvSpPr>
            <p:cNvPr id="25" name="Google Shape;534;p13">
              <a:extLst>
                <a:ext uri="{FF2B5EF4-FFF2-40B4-BE49-F238E27FC236}">
                  <a16:creationId xmlns:a16="http://schemas.microsoft.com/office/drawing/2014/main" id="{E887752A-E466-2C77-5B16-3C36E7E67F60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26" name="Google Shape;535;p13">
              <a:extLst>
                <a:ext uri="{FF2B5EF4-FFF2-40B4-BE49-F238E27FC236}">
                  <a16:creationId xmlns:a16="http://schemas.microsoft.com/office/drawing/2014/main" id="{87FFA1AC-9B73-82BD-7B9B-C3F2BD123C5E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27" name="타원형 설명선 481">
            <a:extLst>
              <a:ext uri="{FF2B5EF4-FFF2-40B4-BE49-F238E27FC236}">
                <a16:creationId xmlns:a16="http://schemas.microsoft.com/office/drawing/2014/main" id="{AC54ADA6-4068-8C01-3C83-B6BEF2BD5F9E}"/>
              </a:ext>
            </a:extLst>
          </p:cNvPr>
          <p:cNvSpPr/>
          <p:nvPr/>
        </p:nvSpPr>
        <p:spPr>
          <a:xfrm>
            <a:off x="7939304" y="238593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타원형 설명선 481">
            <a:extLst>
              <a:ext uri="{FF2B5EF4-FFF2-40B4-BE49-F238E27FC236}">
                <a16:creationId xmlns:a16="http://schemas.microsoft.com/office/drawing/2014/main" id="{9BAEDE96-D74D-1556-B18A-B9109B98B0BB}"/>
              </a:ext>
            </a:extLst>
          </p:cNvPr>
          <p:cNvSpPr/>
          <p:nvPr/>
        </p:nvSpPr>
        <p:spPr>
          <a:xfrm>
            <a:off x="8321768" y="238593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50300FA-08F0-304D-FF05-775535C7A437}"/>
              </a:ext>
            </a:extLst>
          </p:cNvPr>
          <p:cNvGrpSpPr/>
          <p:nvPr/>
        </p:nvGrpSpPr>
        <p:grpSpPr>
          <a:xfrm>
            <a:off x="8294219" y="2636613"/>
            <a:ext cx="415498" cy="291946"/>
            <a:chOff x="8488100" y="5559080"/>
            <a:chExt cx="415498" cy="291946"/>
          </a:xfrm>
        </p:grpSpPr>
        <p:sp>
          <p:nvSpPr>
            <p:cNvPr id="30" name="Google Shape;536;p13">
              <a:extLst>
                <a:ext uri="{FF2B5EF4-FFF2-40B4-BE49-F238E27FC236}">
                  <a16:creationId xmlns:a16="http://schemas.microsoft.com/office/drawing/2014/main" id="{61D209CA-E81C-DCCB-5801-EF852D3C64A4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C7E8E1-D596-C28F-A7FA-E1A2CCE34770}"/>
                </a:ext>
              </a:extLst>
            </p:cNvPr>
            <p:cNvSpPr txBox="1"/>
            <p:nvPr/>
          </p:nvSpPr>
          <p:spPr>
            <a:xfrm>
              <a:off x="8488100" y="5600699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계산기</a:t>
              </a:r>
              <a:endParaRPr lang="ko-KR" altLang="en-US" sz="7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7C2699E-F4FD-332C-823C-143311F32E3A}"/>
              </a:ext>
            </a:extLst>
          </p:cNvPr>
          <p:cNvSpPr/>
          <p:nvPr/>
        </p:nvSpPr>
        <p:spPr>
          <a:xfrm>
            <a:off x="6880613" y="3174882"/>
            <a:ext cx="1613273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친구가 쓴 답이 맞았어요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3F09BE-2263-A2E6-BED0-A3DE1B6D79DD}"/>
              </a:ext>
            </a:extLst>
          </p:cNvPr>
          <p:cNvGrpSpPr/>
          <p:nvPr/>
        </p:nvGrpSpPr>
        <p:grpSpPr>
          <a:xfrm>
            <a:off x="6522005" y="3621819"/>
            <a:ext cx="2372810" cy="695674"/>
            <a:chOff x="6522005" y="3621819"/>
            <a:chExt cx="2372810" cy="695674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6C0971-3DF0-9228-87A1-FD09DCACB952}"/>
                </a:ext>
              </a:extLst>
            </p:cNvPr>
            <p:cNvSpPr/>
            <p:nvPr/>
          </p:nvSpPr>
          <p:spPr>
            <a:xfrm>
              <a:off x="6522005" y="3621819"/>
              <a:ext cx="2372810" cy="695674"/>
            </a:xfrm>
            <a:prstGeom prst="roundRect">
              <a:avLst>
                <a:gd name="adj" fmla="val 1167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점수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             </a:t>
              </a:r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점 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56EA9-A04D-5146-F47E-9536A50BE06D}"/>
                </a:ext>
              </a:extLst>
            </p:cNvPr>
            <p:cNvGrpSpPr/>
            <p:nvPr/>
          </p:nvGrpSpPr>
          <p:grpSpPr>
            <a:xfrm>
              <a:off x="6654627" y="3745764"/>
              <a:ext cx="926791" cy="447783"/>
              <a:chOff x="7567344" y="2505302"/>
              <a:chExt cx="926791" cy="447783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85115B0-F5F0-E8B5-DF6C-A80CB9077EE2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926791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8" name="그래픽 37">
                <a:extLst>
                  <a:ext uri="{FF2B5EF4-FFF2-40B4-BE49-F238E27FC236}">
                    <a16:creationId xmlns:a16="http://schemas.microsoft.com/office/drawing/2014/main" id="{EB601FE7-A4B1-8B02-782F-7D4829469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3526D2A-FE19-6354-0EC5-0AD4603D76BF}"/>
                </a:ext>
              </a:extLst>
            </p:cNvPr>
            <p:cNvGrpSpPr/>
            <p:nvPr/>
          </p:nvGrpSpPr>
          <p:grpSpPr>
            <a:xfrm>
              <a:off x="8074372" y="3745764"/>
              <a:ext cx="477911" cy="447783"/>
              <a:chOff x="7567344" y="2505302"/>
              <a:chExt cx="477911" cy="447783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AC32E405-2057-56A5-2A0F-B3616CAE3113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77911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1" name="그래픽 40">
                <a:extLst>
                  <a:ext uri="{FF2B5EF4-FFF2-40B4-BE49-F238E27FC236}">
                    <a16:creationId xmlns:a16="http://schemas.microsoft.com/office/drawing/2014/main" id="{91D02BFD-EED3-B136-50D3-44E938036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4572EE-62EE-03E0-8EFD-7D6C43BCF70D}"/>
              </a:ext>
            </a:extLst>
          </p:cNvPr>
          <p:cNvGrpSpPr/>
          <p:nvPr/>
        </p:nvGrpSpPr>
        <p:grpSpPr>
          <a:xfrm>
            <a:off x="6522005" y="4299211"/>
            <a:ext cx="2372810" cy="695674"/>
            <a:chOff x="6522005" y="3621819"/>
            <a:chExt cx="2372810" cy="695674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D92213F-DCA8-E861-9165-2164965DAE90}"/>
                </a:ext>
              </a:extLst>
            </p:cNvPr>
            <p:cNvSpPr/>
            <p:nvPr/>
          </p:nvSpPr>
          <p:spPr>
            <a:xfrm>
              <a:off x="6522005" y="3621819"/>
              <a:ext cx="2372810" cy="695674"/>
            </a:xfrm>
            <a:prstGeom prst="roundRect">
              <a:avLst>
                <a:gd name="adj" fmla="val 1167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점수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             </a:t>
              </a:r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점 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845D4EF-8B09-0D95-5788-6D5F8734489D}"/>
                </a:ext>
              </a:extLst>
            </p:cNvPr>
            <p:cNvGrpSpPr/>
            <p:nvPr/>
          </p:nvGrpSpPr>
          <p:grpSpPr>
            <a:xfrm>
              <a:off x="6654627" y="3745764"/>
              <a:ext cx="926791" cy="447783"/>
              <a:chOff x="7567344" y="2505302"/>
              <a:chExt cx="926791" cy="44778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61A02A61-0238-0151-20E4-3C91BF283A57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926791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0B9CB7C2-F759-78EE-4438-650FAB6B4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DAB9270-80CE-5436-D6B1-6FDDE929C03C}"/>
                </a:ext>
              </a:extLst>
            </p:cNvPr>
            <p:cNvGrpSpPr/>
            <p:nvPr/>
          </p:nvGrpSpPr>
          <p:grpSpPr>
            <a:xfrm>
              <a:off x="8074372" y="3745764"/>
              <a:ext cx="477911" cy="447783"/>
              <a:chOff x="7567344" y="2505302"/>
              <a:chExt cx="477911" cy="44778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6120EEA3-D55C-FDD4-FACC-46524DE08D95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77911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324E16B7-B28A-8513-945A-32DAFE547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sp>
        <p:nvSpPr>
          <p:cNvPr id="12" name="타원형 설명선 481">
            <a:extLst>
              <a:ext uri="{FF2B5EF4-FFF2-40B4-BE49-F238E27FC236}">
                <a16:creationId xmlns:a16="http://schemas.microsoft.com/office/drawing/2014/main" id="{6D2DCA54-D5B1-069F-5066-67F74000F4A0}"/>
              </a:ext>
            </a:extLst>
          </p:cNvPr>
          <p:cNvSpPr/>
          <p:nvPr/>
        </p:nvSpPr>
        <p:spPr>
          <a:xfrm>
            <a:off x="6568461" y="235868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52" name="타원형 설명선 481">
            <a:extLst>
              <a:ext uri="{FF2B5EF4-FFF2-40B4-BE49-F238E27FC236}">
                <a16:creationId xmlns:a16="http://schemas.microsoft.com/office/drawing/2014/main" id="{0554AEA7-C31D-2F1A-D9B4-A4C3C5817A54}"/>
              </a:ext>
            </a:extLst>
          </p:cNvPr>
          <p:cNvSpPr/>
          <p:nvPr/>
        </p:nvSpPr>
        <p:spPr>
          <a:xfrm>
            <a:off x="6772613" y="305762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타원형 설명선 481">
            <a:extLst>
              <a:ext uri="{FF2B5EF4-FFF2-40B4-BE49-F238E27FC236}">
                <a16:creationId xmlns:a16="http://schemas.microsoft.com/office/drawing/2014/main" id="{CECDB70F-551C-6C8D-58E1-01D6AA7D9DAD}"/>
              </a:ext>
            </a:extLst>
          </p:cNvPr>
          <p:cNvSpPr/>
          <p:nvPr/>
        </p:nvSpPr>
        <p:spPr>
          <a:xfrm>
            <a:off x="6568461" y="356660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0E1AC39-53C4-4AC5-AEBA-E97749741D0A}"/>
              </a:ext>
            </a:extLst>
          </p:cNvPr>
          <p:cNvGrpSpPr/>
          <p:nvPr/>
        </p:nvGrpSpPr>
        <p:grpSpPr>
          <a:xfrm>
            <a:off x="2367190" y="3941976"/>
            <a:ext cx="835714" cy="557187"/>
            <a:chOff x="2552217" y="1754841"/>
            <a:chExt cx="835714" cy="557187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2266988-AE5C-7F8B-B486-8CED5049C467}"/>
                </a:ext>
              </a:extLst>
            </p:cNvPr>
            <p:cNvSpPr/>
            <p:nvPr/>
          </p:nvSpPr>
          <p:spPr>
            <a:xfrm>
              <a:off x="2552217" y="1754841"/>
              <a:ext cx="835714" cy="557187"/>
            </a:xfrm>
            <a:custGeom>
              <a:avLst/>
              <a:gdLst>
                <a:gd name="connsiteX0" fmla="*/ 417858 w 835714"/>
                <a:gd name="connsiteY0" fmla="*/ 0 h 557187"/>
                <a:gd name="connsiteX1" fmla="*/ 504757 w 835714"/>
                <a:gd name="connsiteY1" fmla="*/ 149827 h 557187"/>
                <a:gd name="connsiteX2" fmla="*/ 632034 w 835714"/>
                <a:gd name="connsiteY2" fmla="*/ 149827 h 557187"/>
                <a:gd name="connsiteX3" fmla="*/ 835714 w 835714"/>
                <a:gd name="connsiteY3" fmla="*/ 353507 h 557187"/>
                <a:gd name="connsiteX4" fmla="*/ 632034 w 835714"/>
                <a:gd name="connsiteY4" fmla="*/ 557187 h 557187"/>
                <a:gd name="connsiteX5" fmla="*/ 203680 w 835714"/>
                <a:gd name="connsiteY5" fmla="*/ 557187 h 557187"/>
                <a:gd name="connsiteX6" fmla="*/ 0 w 835714"/>
                <a:gd name="connsiteY6" fmla="*/ 353507 h 557187"/>
                <a:gd name="connsiteX7" fmla="*/ 203680 w 835714"/>
                <a:gd name="connsiteY7" fmla="*/ 149827 h 557187"/>
                <a:gd name="connsiteX8" fmla="*/ 330958 w 835714"/>
                <a:gd name="connsiteY8" fmla="*/ 149827 h 5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714" h="557187">
                  <a:moveTo>
                    <a:pt x="417858" y="0"/>
                  </a:moveTo>
                  <a:lnTo>
                    <a:pt x="504757" y="149827"/>
                  </a:lnTo>
                  <a:lnTo>
                    <a:pt x="632034" y="149827"/>
                  </a:lnTo>
                  <a:cubicBezTo>
                    <a:pt x="744523" y="149827"/>
                    <a:pt x="835714" y="241018"/>
                    <a:pt x="835714" y="353507"/>
                  </a:cubicBezTo>
                  <a:cubicBezTo>
                    <a:pt x="835714" y="465996"/>
                    <a:pt x="744523" y="557187"/>
                    <a:pt x="632034" y="557187"/>
                  </a:cubicBezTo>
                  <a:lnTo>
                    <a:pt x="203680" y="557187"/>
                  </a:lnTo>
                  <a:cubicBezTo>
                    <a:pt x="91191" y="557187"/>
                    <a:pt x="0" y="465996"/>
                    <a:pt x="0" y="353507"/>
                  </a:cubicBezTo>
                  <a:cubicBezTo>
                    <a:pt x="0" y="241018"/>
                    <a:pt x="91191" y="149827"/>
                    <a:pt x="203680" y="149827"/>
                  </a:cubicBezTo>
                  <a:lnTo>
                    <a:pt x="330958" y="149827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F54B2F6-B924-214B-D521-86FD4A019ECC}"/>
                </a:ext>
              </a:extLst>
            </p:cNvPr>
            <p:cNvSpPr/>
            <p:nvPr/>
          </p:nvSpPr>
          <p:spPr>
            <a:xfrm>
              <a:off x="2637786" y="1955576"/>
              <a:ext cx="294952" cy="294952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97B1FE6-45BD-DE11-C1DA-64587A7A6840}"/>
                </a:ext>
              </a:extLst>
            </p:cNvPr>
            <p:cNvSpPr/>
            <p:nvPr/>
          </p:nvSpPr>
          <p:spPr>
            <a:xfrm>
              <a:off x="2985425" y="1955576"/>
              <a:ext cx="294952" cy="294952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타원형 설명선 481">
            <a:extLst>
              <a:ext uri="{FF2B5EF4-FFF2-40B4-BE49-F238E27FC236}">
                <a16:creationId xmlns:a16="http://schemas.microsoft.com/office/drawing/2014/main" id="{33B8C2BF-81F4-1199-1E87-B3ACB96F2A34}"/>
              </a:ext>
            </a:extLst>
          </p:cNvPr>
          <p:cNvSpPr/>
          <p:nvPr/>
        </p:nvSpPr>
        <p:spPr>
          <a:xfrm>
            <a:off x="2312126" y="386773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5-1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31624AE-23D2-4AE0-A5E9-37A21660DA6C}"/>
              </a:ext>
            </a:extLst>
          </p:cNvPr>
          <p:cNvGrpSpPr/>
          <p:nvPr/>
        </p:nvGrpSpPr>
        <p:grpSpPr>
          <a:xfrm>
            <a:off x="8550551" y="5564219"/>
            <a:ext cx="291946" cy="291946"/>
            <a:chOff x="892906" y="5665612"/>
            <a:chExt cx="291946" cy="291946"/>
          </a:xfrm>
        </p:grpSpPr>
        <p:sp>
          <p:nvSpPr>
            <p:cNvPr id="66" name="Google Shape;536;p13">
              <a:extLst>
                <a:ext uri="{FF2B5EF4-FFF2-40B4-BE49-F238E27FC236}">
                  <a16:creationId xmlns:a16="http://schemas.microsoft.com/office/drawing/2014/main" id="{B9EA9CD3-3677-4862-B8FF-A4B763ED2147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67" name="Google Shape;537;p13">
              <a:extLst>
                <a:ext uri="{FF2B5EF4-FFF2-40B4-BE49-F238E27FC236}">
                  <a16:creationId xmlns:a16="http://schemas.microsoft.com/office/drawing/2014/main" id="{B935D4AF-FE18-4566-8CA2-6DA3212830D8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095C8244-D8B3-47FF-8644-6847832EFCD4}"/>
              </a:ext>
            </a:extLst>
          </p:cNvPr>
          <p:cNvSpPr/>
          <p:nvPr/>
        </p:nvSpPr>
        <p:spPr>
          <a:xfrm>
            <a:off x="7115190" y="1955541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61" name="타원형 설명선 481">
            <a:extLst>
              <a:ext uri="{FF2B5EF4-FFF2-40B4-BE49-F238E27FC236}">
                <a16:creationId xmlns:a16="http://schemas.microsoft.com/office/drawing/2014/main" id="{C33D47EA-6277-C9C9-1C86-A81015857C3D}"/>
              </a:ext>
            </a:extLst>
          </p:cNvPr>
          <p:cNvSpPr/>
          <p:nvPr/>
        </p:nvSpPr>
        <p:spPr>
          <a:xfrm>
            <a:off x="6988613" y="178608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5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0264-1150-6F55-11B8-139BB396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28A125-DF31-4A82-98AF-A7A297DB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9" y="2384067"/>
            <a:ext cx="5731248" cy="31158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9F6164-5F3A-D007-8227-DBB20AA5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땅을 차지해 볼까요</a:t>
            </a:r>
            <a:endParaRPr lang="ko-KR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9967A-3D3E-E6BB-7347-44585773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DC717-7D1B-82BD-4FB1-9212C7800C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5ACD01-5D0F-ED01-B911-B1ADEB65E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B7D33ED0-B245-ED9E-AC8B-424C757D0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512722"/>
              </p:ext>
            </p:extLst>
          </p:nvPr>
        </p:nvGraphicFramePr>
        <p:xfrm>
          <a:off x="9171494" y="1127288"/>
          <a:ext cx="2893981" cy="270599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출발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말판에서 출발이라는 글자를 버튼으로 구성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바둑돌이 튕겨져 나감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리셋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입력값이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지워짐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계산기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-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계산기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개발물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7427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친구 확인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-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말판의 색 선택창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(5-1)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59747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5-1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색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선택시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말판의 해당 칸이 선택한 색으로 바뀜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6092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6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63473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7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화면이 선생님과 모둠 친구들 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포트폴리오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친구들의 포트폴리오에 저장됨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200866"/>
                  </a:ext>
                </a:extLst>
              </a:tr>
            </a:tbl>
          </a:graphicData>
        </a:graphic>
      </p:graphicFrame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0375315-A220-45B2-9833-A9D2A04DA328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22" name="Google Shape;534;p13">
              <a:extLst>
                <a:ext uri="{FF2B5EF4-FFF2-40B4-BE49-F238E27FC236}">
                  <a16:creationId xmlns:a16="http://schemas.microsoft.com/office/drawing/2014/main" id="{42CD1BF4-4109-46C9-ACCA-A3B766EB28D6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24" name="Google Shape;535;p13">
              <a:extLst>
                <a:ext uri="{FF2B5EF4-FFF2-40B4-BE49-F238E27FC236}">
                  <a16:creationId xmlns:a16="http://schemas.microsoft.com/office/drawing/2014/main" id="{634BFCDB-0B5E-4FAB-8CC0-914EBA33155C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F6E3B93-2A44-4F29-A6DD-9C2CD167EEB7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DAC73DC-2053-4528-A801-D637C3DAF277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12" name="Google Shape;539;p13">
              <a:extLst>
                <a:ext uri="{FF2B5EF4-FFF2-40B4-BE49-F238E27FC236}">
                  <a16:creationId xmlns:a16="http://schemas.microsoft.com/office/drawing/2014/main" id="{91670DAF-7F03-4FA2-AE9D-CC3E56640B3E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C08344CD-F387-44D8-81F3-0A23FEE4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pic>
        <p:nvPicPr>
          <p:cNvPr id="1026" name="Picture 2" descr="바둑돌 무료 다운로드를 위한 벡터, 사진 및 일러스트레이션 - illustAC">
            <a:extLst>
              <a:ext uri="{FF2B5EF4-FFF2-40B4-BE49-F238E27FC236}">
                <a16:creationId xmlns:a16="http://schemas.microsoft.com/office/drawing/2014/main" id="{14CCFE79-349C-D167-932E-0DB9C1C12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824" b="42059" l="29905" r="46476">
                        <a14:foregroundMark x1="46476" y1="30294" x2="46476" y2="30294"/>
                        <a14:foregroundMark x1="29905" y1="32353" x2="29905" y2="3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21854" r="51428" b="55629"/>
          <a:stretch/>
        </p:blipFill>
        <p:spPr bwMode="auto">
          <a:xfrm>
            <a:off x="5471709" y="4789238"/>
            <a:ext cx="332995" cy="24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바둑돌 무료 다운로드를 위한 벡터, 사진 및 일러스트레이션 - illustAC">
            <a:extLst>
              <a:ext uri="{FF2B5EF4-FFF2-40B4-BE49-F238E27FC236}">
                <a16:creationId xmlns:a16="http://schemas.microsoft.com/office/drawing/2014/main" id="{0C6524F2-9000-6150-8A8C-5F9C8B1C4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824" b="42059" l="29905" r="46476">
                        <a14:foregroundMark x1="46476" y1="30294" x2="46476" y2="30294"/>
                        <a14:foregroundMark x1="29905" y1="32353" x2="29905" y2="3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21854" r="51428" b="55629"/>
          <a:stretch/>
        </p:blipFill>
        <p:spPr bwMode="auto">
          <a:xfrm>
            <a:off x="2618550" y="3745764"/>
            <a:ext cx="332995" cy="24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형 설명선 481">
            <a:extLst>
              <a:ext uri="{FF2B5EF4-FFF2-40B4-BE49-F238E27FC236}">
                <a16:creationId xmlns:a16="http://schemas.microsoft.com/office/drawing/2014/main" id="{D9A21F49-FDC4-094F-EDB0-8D0EA1EA2F81}"/>
              </a:ext>
            </a:extLst>
          </p:cNvPr>
          <p:cNvSpPr/>
          <p:nvPr/>
        </p:nvSpPr>
        <p:spPr>
          <a:xfrm>
            <a:off x="895645" y="469520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F25A9F-909C-6A4B-0866-E98A320EE8FE}"/>
              </a:ext>
            </a:extLst>
          </p:cNvPr>
          <p:cNvGrpSpPr/>
          <p:nvPr/>
        </p:nvGrpSpPr>
        <p:grpSpPr>
          <a:xfrm>
            <a:off x="8488809" y="5552864"/>
            <a:ext cx="405880" cy="291946"/>
            <a:chOff x="8493887" y="5559080"/>
            <a:chExt cx="405880" cy="291946"/>
          </a:xfrm>
        </p:grpSpPr>
        <p:sp>
          <p:nvSpPr>
            <p:cNvPr id="15" name="Google Shape;536;p13">
              <a:extLst>
                <a:ext uri="{FF2B5EF4-FFF2-40B4-BE49-F238E27FC236}">
                  <a16:creationId xmlns:a16="http://schemas.microsoft.com/office/drawing/2014/main" id="{F6D3D8ED-CEBA-BC1B-838D-998C13656FA2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13651D-3423-C589-7182-1C78484CFD31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17" name="타원형 설명선 481">
            <a:extLst>
              <a:ext uri="{FF2B5EF4-FFF2-40B4-BE49-F238E27FC236}">
                <a16:creationId xmlns:a16="http://schemas.microsoft.com/office/drawing/2014/main" id="{613F8595-DF5C-D0B8-BFE1-AB926B27DFA5}"/>
              </a:ext>
            </a:extLst>
          </p:cNvPr>
          <p:cNvSpPr/>
          <p:nvPr/>
        </p:nvSpPr>
        <p:spPr>
          <a:xfrm>
            <a:off x="5760525" y="469520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A07735-6816-2A52-DC66-8A671663CD7F}"/>
              </a:ext>
            </a:extLst>
          </p:cNvPr>
          <p:cNvGrpSpPr/>
          <p:nvPr/>
        </p:nvGrpSpPr>
        <p:grpSpPr>
          <a:xfrm>
            <a:off x="6654627" y="2568254"/>
            <a:ext cx="1208598" cy="447783"/>
            <a:chOff x="7567344" y="2505302"/>
            <a:chExt cx="1208598" cy="4477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4109468-336B-BD78-C3CD-F9AFE8ED104D}"/>
                </a:ext>
              </a:extLst>
            </p:cNvPr>
            <p:cNvSpPr/>
            <p:nvPr/>
          </p:nvSpPr>
          <p:spPr>
            <a:xfrm>
              <a:off x="7567344" y="2505302"/>
              <a:ext cx="1208598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9600FA0D-CC56-6841-88F2-45B6E22C6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B72AE7-FC24-18EC-4EF1-30DD7097015A}"/>
              </a:ext>
            </a:extLst>
          </p:cNvPr>
          <p:cNvGrpSpPr/>
          <p:nvPr/>
        </p:nvGrpSpPr>
        <p:grpSpPr>
          <a:xfrm>
            <a:off x="8009331" y="2636613"/>
            <a:ext cx="291946" cy="291946"/>
            <a:chOff x="1380932" y="5665612"/>
            <a:chExt cx="291946" cy="291946"/>
          </a:xfrm>
        </p:grpSpPr>
        <p:sp>
          <p:nvSpPr>
            <p:cNvPr id="25" name="Google Shape;534;p13">
              <a:extLst>
                <a:ext uri="{FF2B5EF4-FFF2-40B4-BE49-F238E27FC236}">
                  <a16:creationId xmlns:a16="http://schemas.microsoft.com/office/drawing/2014/main" id="{E887752A-E466-2C77-5B16-3C36E7E67F60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26" name="Google Shape;535;p13">
              <a:extLst>
                <a:ext uri="{FF2B5EF4-FFF2-40B4-BE49-F238E27FC236}">
                  <a16:creationId xmlns:a16="http://schemas.microsoft.com/office/drawing/2014/main" id="{87FFA1AC-9B73-82BD-7B9B-C3F2BD123C5E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27" name="타원형 설명선 481">
            <a:extLst>
              <a:ext uri="{FF2B5EF4-FFF2-40B4-BE49-F238E27FC236}">
                <a16:creationId xmlns:a16="http://schemas.microsoft.com/office/drawing/2014/main" id="{AC54ADA6-4068-8C01-3C83-B6BEF2BD5F9E}"/>
              </a:ext>
            </a:extLst>
          </p:cNvPr>
          <p:cNvSpPr/>
          <p:nvPr/>
        </p:nvSpPr>
        <p:spPr>
          <a:xfrm>
            <a:off x="7939304" y="238593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타원형 설명선 481">
            <a:extLst>
              <a:ext uri="{FF2B5EF4-FFF2-40B4-BE49-F238E27FC236}">
                <a16:creationId xmlns:a16="http://schemas.microsoft.com/office/drawing/2014/main" id="{9BAEDE96-D74D-1556-B18A-B9109B98B0BB}"/>
              </a:ext>
            </a:extLst>
          </p:cNvPr>
          <p:cNvSpPr/>
          <p:nvPr/>
        </p:nvSpPr>
        <p:spPr>
          <a:xfrm>
            <a:off x="8321768" y="238593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50300FA-08F0-304D-FF05-775535C7A437}"/>
              </a:ext>
            </a:extLst>
          </p:cNvPr>
          <p:cNvGrpSpPr/>
          <p:nvPr/>
        </p:nvGrpSpPr>
        <p:grpSpPr>
          <a:xfrm>
            <a:off x="8294219" y="2636613"/>
            <a:ext cx="415498" cy="291946"/>
            <a:chOff x="8488100" y="5559080"/>
            <a:chExt cx="415498" cy="291946"/>
          </a:xfrm>
        </p:grpSpPr>
        <p:sp>
          <p:nvSpPr>
            <p:cNvPr id="30" name="Google Shape;536;p13">
              <a:extLst>
                <a:ext uri="{FF2B5EF4-FFF2-40B4-BE49-F238E27FC236}">
                  <a16:creationId xmlns:a16="http://schemas.microsoft.com/office/drawing/2014/main" id="{61D209CA-E81C-DCCB-5801-EF852D3C64A4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C7E8E1-D596-C28F-A7FA-E1A2CCE34770}"/>
                </a:ext>
              </a:extLst>
            </p:cNvPr>
            <p:cNvSpPr txBox="1"/>
            <p:nvPr/>
          </p:nvSpPr>
          <p:spPr>
            <a:xfrm>
              <a:off x="8488100" y="5600699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계산기</a:t>
              </a:r>
              <a:endParaRPr lang="ko-KR" altLang="en-US" sz="7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7C2699E-F4FD-332C-823C-143311F32E3A}"/>
              </a:ext>
            </a:extLst>
          </p:cNvPr>
          <p:cNvSpPr/>
          <p:nvPr/>
        </p:nvSpPr>
        <p:spPr>
          <a:xfrm>
            <a:off x="6880613" y="3174882"/>
            <a:ext cx="1613273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친구가 쓴 답이 맞았어요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3F09BE-2263-A2E6-BED0-A3DE1B6D79DD}"/>
              </a:ext>
            </a:extLst>
          </p:cNvPr>
          <p:cNvGrpSpPr/>
          <p:nvPr/>
        </p:nvGrpSpPr>
        <p:grpSpPr>
          <a:xfrm>
            <a:off x="6522005" y="3621819"/>
            <a:ext cx="2372810" cy="695674"/>
            <a:chOff x="6522005" y="3621819"/>
            <a:chExt cx="2372810" cy="695674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6C0971-3DF0-9228-87A1-FD09DCACB952}"/>
                </a:ext>
              </a:extLst>
            </p:cNvPr>
            <p:cNvSpPr/>
            <p:nvPr/>
          </p:nvSpPr>
          <p:spPr>
            <a:xfrm>
              <a:off x="6522005" y="3621819"/>
              <a:ext cx="2372810" cy="695674"/>
            </a:xfrm>
            <a:prstGeom prst="roundRect">
              <a:avLst>
                <a:gd name="adj" fmla="val 1167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점수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             </a:t>
              </a:r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점 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56EA9-A04D-5146-F47E-9536A50BE06D}"/>
                </a:ext>
              </a:extLst>
            </p:cNvPr>
            <p:cNvGrpSpPr/>
            <p:nvPr/>
          </p:nvGrpSpPr>
          <p:grpSpPr>
            <a:xfrm>
              <a:off x="6654627" y="3745764"/>
              <a:ext cx="926791" cy="447783"/>
              <a:chOff x="7567344" y="2505302"/>
              <a:chExt cx="926791" cy="447783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85115B0-F5F0-E8B5-DF6C-A80CB9077EE2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926791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8" name="그래픽 37">
                <a:extLst>
                  <a:ext uri="{FF2B5EF4-FFF2-40B4-BE49-F238E27FC236}">
                    <a16:creationId xmlns:a16="http://schemas.microsoft.com/office/drawing/2014/main" id="{EB601FE7-A4B1-8B02-782F-7D4829469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3526D2A-FE19-6354-0EC5-0AD4603D76BF}"/>
                </a:ext>
              </a:extLst>
            </p:cNvPr>
            <p:cNvGrpSpPr/>
            <p:nvPr/>
          </p:nvGrpSpPr>
          <p:grpSpPr>
            <a:xfrm>
              <a:off x="8074372" y="3745764"/>
              <a:ext cx="477911" cy="447783"/>
              <a:chOff x="7567344" y="2505302"/>
              <a:chExt cx="477911" cy="447783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AC32E405-2057-56A5-2A0F-B3616CAE3113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77911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1" name="그래픽 40">
                <a:extLst>
                  <a:ext uri="{FF2B5EF4-FFF2-40B4-BE49-F238E27FC236}">
                    <a16:creationId xmlns:a16="http://schemas.microsoft.com/office/drawing/2014/main" id="{91D02BFD-EED3-B136-50D3-44E938036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4572EE-62EE-03E0-8EFD-7D6C43BCF70D}"/>
              </a:ext>
            </a:extLst>
          </p:cNvPr>
          <p:cNvGrpSpPr/>
          <p:nvPr/>
        </p:nvGrpSpPr>
        <p:grpSpPr>
          <a:xfrm>
            <a:off x="6522005" y="4299211"/>
            <a:ext cx="2372810" cy="695674"/>
            <a:chOff x="6522005" y="3621819"/>
            <a:chExt cx="2372810" cy="695674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D92213F-DCA8-E861-9165-2164965DAE90}"/>
                </a:ext>
              </a:extLst>
            </p:cNvPr>
            <p:cNvSpPr/>
            <p:nvPr/>
          </p:nvSpPr>
          <p:spPr>
            <a:xfrm>
              <a:off x="6522005" y="3621819"/>
              <a:ext cx="2372810" cy="695674"/>
            </a:xfrm>
            <a:prstGeom prst="roundRect">
              <a:avLst>
                <a:gd name="adj" fmla="val 1167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점수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             </a:t>
              </a:r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점 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845D4EF-8B09-0D95-5788-6D5F8734489D}"/>
                </a:ext>
              </a:extLst>
            </p:cNvPr>
            <p:cNvGrpSpPr/>
            <p:nvPr/>
          </p:nvGrpSpPr>
          <p:grpSpPr>
            <a:xfrm>
              <a:off x="6654627" y="3745764"/>
              <a:ext cx="926791" cy="447783"/>
              <a:chOff x="7567344" y="2505302"/>
              <a:chExt cx="926791" cy="44778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61A02A61-0238-0151-20E4-3C91BF283A57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926791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0B9CB7C2-F759-78EE-4438-650FAB6B4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DAB9270-80CE-5436-D6B1-6FDDE929C03C}"/>
                </a:ext>
              </a:extLst>
            </p:cNvPr>
            <p:cNvGrpSpPr/>
            <p:nvPr/>
          </p:nvGrpSpPr>
          <p:grpSpPr>
            <a:xfrm>
              <a:off x="8074372" y="3745764"/>
              <a:ext cx="477911" cy="447783"/>
              <a:chOff x="7567344" y="2505302"/>
              <a:chExt cx="477911" cy="44778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6120EEA3-D55C-FDD4-FACC-46524DE08D95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77911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324E16B7-B28A-8513-945A-32DAFE547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sp>
        <p:nvSpPr>
          <p:cNvPr id="12" name="타원형 설명선 481">
            <a:extLst>
              <a:ext uri="{FF2B5EF4-FFF2-40B4-BE49-F238E27FC236}">
                <a16:creationId xmlns:a16="http://schemas.microsoft.com/office/drawing/2014/main" id="{6D2DCA54-D5B1-069F-5066-67F74000F4A0}"/>
              </a:ext>
            </a:extLst>
          </p:cNvPr>
          <p:cNvSpPr/>
          <p:nvPr/>
        </p:nvSpPr>
        <p:spPr>
          <a:xfrm>
            <a:off x="6568461" y="235868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52" name="타원형 설명선 481">
            <a:extLst>
              <a:ext uri="{FF2B5EF4-FFF2-40B4-BE49-F238E27FC236}">
                <a16:creationId xmlns:a16="http://schemas.microsoft.com/office/drawing/2014/main" id="{0554AEA7-C31D-2F1A-D9B4-A4C3C5817A54}"/>
              </a:ext>
            </a:extLst>
          </p:cNvPr>
          <p:cNvSpPr/>
          <p:nvPr/>
        </p:nvSpPr>
        <p:spPr>
          <a:xfrm>
            <a:off x="6772613" y="305762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타원형 설명선 481">
            <a:extLst>
              <a:ext uri="{FF2B5EF4-FFF2-40B4-BE49-F238E27FC236}">
                <a16:creationId xmlns:a16="http://schemas.microsoft.com/office/drawing/2014/main" id="{CECDB70F-551C-6C8D-58E1-01D6AA7D9DAD}"/>
              </a:ext>
            </a:extLst>
          </p:cNvPr>
          <p:cNvSpPr/>
          <p:nvPr/>
        </p:nvSpPr>
        <p:spPr>
          <a:xfrm>
            <a:off x="6568461" y="356660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0E1AC39-53C4-4AC5-AEBA-E97749741D0A}"/>
              </a:ext>
            </a:extLst>
          </p:cNvPr>
          <p:cNvGrpSpPr/>
          <p:nvPr/>
        </p:nvGrpSpPr>
        <p:grpSpPr>
          <a:xfrm>
            <a:off x="2367190" y="3941976"/>
            <a:ext cx="835714" cy="557187"/>
            <a:chOff x="2552217" y="1754841"/>
            <a:chExt cx="835714" cy="557187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2266988-AE5C-7F8B-B486-8CED5049C467}"/>
                </a:ext>
              </a:extLst>
            </p:cNvPr>
            <p:cNvSpPr/>
            <p:nvPr/>
          </p:nvSpPr>
          <p:spPr>
            <a:xfrm>
              <a:off x="2552217" y="1754841"/>
              <a:ext cx="835714" cy="557187"/>
            </a:xfrm>
            <a:custGeom>
              <a:avLst/>
              <a:gdLst>
                <a:gd name="connsiteX0" fmla="*/ 417858 w 835714"/>
                <a:gd name="connsiteY0" fmla="*/ 0 h 557187"/>
                <a:gd name="connsiteX1" fmla="*/ 504757 w 835714"/>
                <a:gd name="connsiteY1" fmla="*/ 149827 h 557187"/>
                <a:gd name="connsiteX2" fmla="*/ 632034 w 835714"/>
                <a:gd name="connsiteY2" fmla="*/ 149827 h 557187"/>
                <a:gd name="connsiteX3" fmla="*/ 835714 w 835714"/>
                <a:gd name="connsiteY3" fmla="*/ 353507 h 557187"/>
                <a:gd name="connsiteX4" fmla="*/ 632034 w 835714"/>
                <a:gd name="connsiteY4" fmla="*/ 557187 h 557187"/>
                <a:gd name="connsiteX5" fmla="*/ 203680 w 835714"/>
                <a:gd name="connsiteY5" fmla="*/ 557187 h 557187"/>
                <a:gd name="connsiteX6" fmla="*/ 0 w 835714"/>
                <a:gd name="connsiteY6" fmla="*/ 353507 h 557187"/>
                <a:gd name="connsiteX7" fmla="*/ 203680 w 835714"/>
                <a:gd name="connsiteY7" fmla="*/ 149827 h 557187"/>
                <a:gd name="connsiteX8" fmla="*/ 330958 w 835714"/>
                <a:gd name="connsiteY8" fmla="*/ 149827 h 5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714" h="557187">
                  <a:moveTo>
                    <a:pt x="417858" y="0"/>
                  </a:moveTo>
                  <a:lnTo>
                    <a:pt x="504757" y="149827"/>
                  </a:lnTo>
                  <a:lnTo>
                    <a:pt x="632034" y="149827"/>
                  </a:lnTo>
                  <a:cubicBezTo>
                    <a:pt x="744523" y="149827"/>
                    <a:pt x="835714" y="241018"/>
                    <a:pt x="835714" y="353507"/>
                  </a:cubicBezTo>
                  <a:cubicBezTo>
                    <a:pt x="835714" y="465996"/>
                    <a:pt x="744523" y="557187"/>
                    <a:pt x="632034" y="557187"/>
                  </a:cubicBezTo>
                  <a:lnTo>
                    <a:pt x="203680" y="557187"/>
                  </a:lnTo>
                  <a:cubicBezTo>
                    <a:pt x="91191" y="557187"/>
                    <a:pt x="0" y="465996"/>
                    <a:pt x="0" y="353507"/>
                  </a:cubicBezTo>
                  <a:cubicBezTo>
                    <a:pt x="0" y="241018"/>
                    <a:pt x="91191" y="149827"/>
                    <a:pt x="203680" y="149827"/>
                  </a:cubicBezTo>
                  <a:lnTo>
                    <a:pt x="330958" y="149827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F54B2F6-B924-214B-D521-86FD4A019ECC}"/>
                </a:ext>
              </a:extLst>
            </p:cNvPr>
            <p:cNvSpPr/>
            <p:nvPr/>
          </p:nvSpPr>
          <p:spPr>
            <a:xfrm>
              <a:off x="2637786" y="1955576"/>
              <a:ext cx="294952" cy="294952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97B1FE6-45BD-DE11-C1DA-64587A7A6840}"/>
                </a:ext>
              </a:extLst>
            </p:cNvPr>
            <p:cNvSpPr/>
            <p:nvPr/>
          </p:nvSpPr>
          <p:spPr>
            <a:xfrm>
              <a:off x="2985425" y="1955576"/>
              <a:ext cx="294952" cy="294952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타원형 설명선 481">
            <a:extLst>
              <a:ext uri="{FF2B5EF4-FFF2-40B4-BE49-F238E27FC236}">
                <a16:creationId xmlns:a16="http://schemas.microsoft.com/office/drawing/2014/main" id="{33B8C2BF-81F4-1199-1E87-B3ACB96F2A34}"/>
              </a:ext>
            </a:extLst>
          </p:cNvPr>
          <p:cNvSpPr/>
          <p:nvPr/>
        </p:nvSpPr>
        <p:spPr>
          <a:xfrm>
            <a:off x="2312126" y="386773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5-1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1" name="타원형 설명선 481">
            <a:extLst>
              <a:ext uri="{FF2B5EF4-FFF2-40B4-BE49-F238E27FC236}">
                <a16:creationId xmlns:a16="http://schemas.microsoft.com/office/drawing/2014/main" id="{C33D47EA-6277-C9C9-1C86-A81015857C3D}"/>
              </a:ext>
            </a:extLst>
          </p:cNvPr>
          <p:cNvSpPr/>
          <p:nvPr/>
        </p:nvSpPr>
        <p:spPr>
          <a:xfrm>
            <a:off x="8498945" y="536463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81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F06FE5-2734-4CBB-94DD-22B4E0B6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2" y="0"/>
            <a:ext cx="10763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9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땅을 차지해 볼까요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rPr>
              <a:t>교사/학생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모둠을 구성한 다음 </a:t>
              </a:r>
              <a:r>
                <a:rPr kumimoji="0" lang="ko-KR" altLang="en-US" sz="11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대표 기기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로 활동해요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!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+mn-ea"/>
                <a:cs typeface="+mn-cs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땅을 차지해 볼까요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1494396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3350841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2420126" y="4811747"/>
            <a:ext cx="781837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명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4360738" y="4811747"/>
            <a:ext cx="3466573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놀이판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준비물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3),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바둑돌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색연필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계산기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서로 다른 색의 색연필을 고른 후 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BAA8A0-8339-4997-BBB7-1D29BEC347E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6F26BDB-8FAA-4F83-A8AC-F6A80B2A1D5A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3FA571B-035A-2A99-53A7-B0484EFB9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26" y="2845205"/>
            <a:ext cx="4495623" cy="251706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08AE6EC-851F-278E-35E3-974C0A523F55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D51997F-512D-CFB1-8508-6E3C6FE45EDF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35C0A25-7798-0878-4FC0-48A4B70D7524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EA41478-F6CA-A49B-7D24-58E9A8049022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5D9B92E-7F3C-6FC7-8980-52417A7A317B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67CC95F-3F60-7335-A5B1-13C18E1CF42D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0AADBCD-6C3F-2748-F2F8-0E37BB7CAA4A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5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자신의 차례가 되면 출발 위치를 선택하여 바둑돌을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출발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에 놓고 손가락으로 튕깁니다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854511-F4A5-8D29-8104-136D20E22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845" y="2826031"/>
            <a:ext cx="4507669" cy="252469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F98EB20-1BCD-4767-1A09-4801065A3AD2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133D495-D4AE-C05C-8D7E-020BDCA0903C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95DD52F-0533-DEC7-D81D-9CBC337B85B4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7535763-9594-34AB-A34B-7001DB2FBA48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7F71054-6FEE-3B27-012B-271847BB9E55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258196B-017D-0901-EAB1-CF2651022248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9289B0F-6B0E-E2A2-8722-3B0DF5B97740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66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바둑돌이 도착한 칸의 식을 계산합니다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선에 걸쳤을 경우 바둑돌이 가장 많은 부분을 차지하는 칸에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도착하는것으로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47B681-B40F-6683-39B2-CC759A30C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984" y="2797937"/>
            <a:ext cx="4452327" cy="249672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74D3D22-0A51-38F7-330B-518DDFCC0F28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923F457-E51C-788D-205E-C6C51BA52041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B205D26-B9BE-9FDF-5C17-BEBC8B674F47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2396513-E614-7527-3E04-B73C46EA61D3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B1A1435-5FF9-9205-F6B5-8B1A4E3C26E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1E3FBF6-5440-2E56-4DBD-168F598FBF59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2B73CCD-8D9E-F07E-319E-9143767E4D58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5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다른 사람은 곱이 맞는지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계산기로 확인합니다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곱이 맞으면 땅을 색칠하고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틀리면 땅을 색칠하지 못하고 다음 사람에게 순서가 넘어갑니다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54A75E-44D9-CA09-9135-E6AD11D06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54" y="2828181"/>
            <a:ext cx="4521593" cy="253403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E808CAA-6648-1142-74A8-6B1CEA5B909D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93233AB-7E74-3CF4-A2A8-8B3BA5BD69E0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328B406-9D5B-1598-6C32-BFACEFF16934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4B0FF54-D297-2D90-FCB9-5B7C353A4C8E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E257041-A85E-16C0-853D-517AC1AEFE47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B3A5EB7-3CE1-FD1F-D855-A9D463FDE70F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1A1D97B-0F26-C8C3-1166-75B88AC9A4F5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0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순서에 따라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2~4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를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10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회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A8B036-82FF-3886-87DF-AF0A402B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26" y="2845205"/>
            <a:ext cx="4495623" cy="251706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C2F821E-B44A-4BFB-DFD0-1F98CE2CA691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D68F3E-20BF-18D8-8E6C-C2622F8623A7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16E8497-CBB3-D7E8-27F7-2938BB4168DA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F341A8F-1CAE-A552-ED21-B12D699C6C7B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80B4167-11F5-DB13-361E-504C91BE789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240D163-A771-86AE-7819-2FABB55B49F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696DDB7-0963-280E-B83B-B0C5407B1BCB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6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6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놀이가 끝나면 각자 색칠한 칸의 수를 세어 한 칸당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점을 얻습니다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가로나 세로 방향에 연속으로 색칠한 칸이 있으면 칸의 수에 따라 추가 점수를 얻을 수 있고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획득한 점수의 합이 더 높은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346A66-9045-CA53-13F2-1F6A524D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186" y="2817941"/>
            <a:ext cx="4566809" cy="25534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9FE0EB-0B50-65E6-619A-7350DDFB0CDD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4FA9293-31CC-3EDA-507D-DB2D03C9EA96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19B1853-7A36-880E-FE70-976944C3558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DFDF421-DE31-28D9-2247-158D0D1894E9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FF7D52B-323A-D5C7-FCBB-61493D236F2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2ED057F-F7BA-EAD2-4627-F1C4A1C5DCE4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C7A385-0E0D-85A8-4D38-1C30E78C017D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597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B7419F-4BC0-4FAF-B905-10BDD4E8BA2C}"/>
</file>

<file path=customXml/itemProps2.xml><?xml version="1.0" encoding="utf-8"?>
<ds:datastoreItem xmlns:ds="http://schemas.openxmlformats.org/officeDocument/2006/customXml" ds:itemID="{023B18AD-E382-4C41-BBE0-05B2665C2427}"/>
</file>

<file path=customXml/itemProps3.xml><?xml version="1.0" encoding="utf-8"?>
<ds:datastoreItem xmlns:ds="http://schemas.openxmlformats.org/officeDocument/2006/customXml" ds:itemID="{709F549A-A630-4073-AFA0-42CB6239B27C}"/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1214</Words>
  <Application>Microsoft Office PowerPoint</Application>
  <PresentationFormat>와이드스크린</PresentationFormat>
  <Paragraphs>371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Pretendard</vt:lpstr>
      <vt:lpstr>맑은 고딕</vt:lpstr>
      <vt:lpstr>Arial</vt:lpstr>
      <vt:lpstr>Segoe UI</vt:lpstr>
      <vt:lpstr>Office 테마</vt:lpstr>
      <vt:lpstr>[수학]화면 템플릿</vt:lpstr>
      <vt:lpstr>표지</vt:lpstr>
      <vt:lpstr>PowerPoint 프레젠테이션</vt:lpstr>
      <vt:lpstr>PowerPoint 프레젠테이션</vt:lpstr>
      <vt:lpstr>수학_5-2-4_놀이를 더하다_땅을 차지해 볼까요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수학_5-2-4_놀이를 더하다_땅을 차지해 볼까요</vt:lpstr>
      <vt:lpstr>수학_5-2-4_놀이를 더하다_땅을 차지해 볼까요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IM_0056</dc:creator>
  <cp:lastModifiedBy>Selena Yejin Sung</cp:lastModifiedBy>
  <cp:revision>39</cp:revision>
  <dcterms:created xsi:type="dcterms:W3CDTF">2025-03-19T23:47:57Z</dcterms:created>
  <dcterms:modified xsi:type="dcterms:W3CDTF">2025-03-24T08:47:44Z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